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media/image1.jpeg" ContentType="image/jpeg"/>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media/image2.jpeg" ContentType="image/jpeg"/>
  <Override PartName="/ppt/media/image3.jpeg" ContentType="image/jpeg"/>
  <Override PartName="/ppt/media/media1.mov" ContentType="video/unknown"/>
  <Override PartName="/ppt/media/image4.jpeg" ContentType="image/jpeg"/>
  <Override PartName="/ppt/media/image5.jpeg" ContentType="image/jpeg"/>
  <Override PartName="/ppt/media/image6.jpeg" ContentType="image/jpeg"/>
  <Override PartName="/ppt/media/image7.jpeg" ContentType="image/jpeg"/>
  <Override PartName="/ppt/media/image8.jpeg" ContentType="image/jpeg"/>
  <Override PartName="/ppt/media/media1.mpg" ContentType="video/unknown"/>
  <Override PartName="/ppt/media/media2.mov" ContentType="video/unknown"/>
  <Override PartName="/ppt/media/image9.jpeg" ContentType="image/jpeg"/>
  <Override PartName="/ppt/media/image10.jpeg" ContentType="image/jpeg"/>
  <Override PartName="/ppt/media/image11.jpeg" ContentType="image/jpeg"/>
  <Override PartName="/ppt/media/image12.jpeg" ContentType="image/jpeg"/>
  <Override PartName="/ppt/media/image13.jpeg" ContentType="image/jpeg"/>
  <Override PartName="/ppt/media/media3.mov" ContentType="video/unknown"/>
  <Override PartName="/ppt/media/media4.mov" ContentType="video/unknown"/>
  <Override PartName="/ppt/media/image14.jpeg" ContentType="image/jpeg"/>
  <Override PartName="/ppt/media/image15.jpeg" ContentType="image/jpeg"/>
  <Override PartName="/ppt/media/image16.jpeg" ContentType="image/jpeg"/>
  <Override PartName="/ppt/media/image17.jpeg" ContentType="image/jpeg"/>
  <Override PartName="/ppt/media/image18.jpeg" ContentType="image/jpeg"/>
  <Override PartName="/ppt/media/image19.jpeg" ContentType="image/jpeg"/>
  <Override PartName="/ppt/media/image20.jpeg" ContentType="image/jpeg"/>
  <Override PartName="/ppt/media/image21.jpeg" ContentType="image/jpeg"/>
  <Override PartName="/ppt/media/image22.jpeg" ContentType="image/jpeg"/>
  <Override PartName="/ppt/media/media5.mov" ContentType="video/unknown"/>
  <Override PartName="/ppt/media/media6.mov" ContentType="video/unknown"/>
  <Override PartName="/ppt/media/media7.mov" ContentType="video/unknown"/>
</Types>
</file>

<file path=_rels/.rels><?xml version="1.0" encoding="UTF-8" standalone="yes"?><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Lst>
  <p:sldSz cx="9144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406400" rtl="0" fontAlgn="auto" latinLnBrk="0" hangingPunct="0">
      <a:lnSpc>
        <a:spcPct val="100000"/>
      </a:lnSpc>
      <a:spcBef>
        <a:spcPts val="0"/>
      </a:spcBef>
      <a:spcAft>
        <a:spcPts val="0"/>
      </a:spcAft>
      <a:buClrTx/>
      <a:buSzTx/>
      <a:buFontTx/>
      <a:buNone/>
      <a:tabLst/>
      <a:defRPr b="0" baseline="0" cap="none" i="0" spc="0" strike="noStrike" sz="2800" u="none" kumimoji="0" normalizeH="0">
        <a:ln>
          <a:noFill/>
        </a:ln>
        <a:solidFill>
          <a:srgbClr val="FFFFFF"/>
        </a:solidFill>
        <a:effectLst>
          <a:outerShdw sx="100000" sy="100000" kx="0" ky="0" algn="b" rotWithShape="0" blurRad="38100" dist="64529" dir="2700000">
            <a:srgbClr val="000000">
              <a:alpha val="48275"/>
            </a:srgbClr>
          </a:outerShdw>
        </a:effectLst>
        <a:uFillTx/>
        <a:latin typeface="+mn-lt"/>
        <a:ea typeface="+mn-ea"/>
        <a:cs typeface="+mn-cs"/>
        <a:sym typeface="Helvetica Neue Light"/>
      </a:defRPr>
    </a:lvl1pPr>
    <a:lvl2pPr marL="0" marR="0" indent="342900" algn="ctr" defTabSz="406400" rtl="0" fontAlgn="auto" latinLnBrk="0" hangingPunct="0">
      <a:lnSpc>
        <a:spcPct val="100000"/>
      </a:lnSpc>
      <a:spcBef>
        <a:spcPts val="0"/>
      </a:spcBef>
      <a:spcAft>
        <a:spcPts val="0"/>
      </a:spcAft>
      <a:buClrTx/>
      <a:buSzTx/>
      <a:buFontTx/>
      <a:buNone/>
      <a:tabLst/>
      <a:defRPr b="0" baseline="0" cap="none" i="0" spc="0" strike="noStrike" sz="2800" u="none" kumimoji="0" normalizeH="0">
        <a:ln>
          <a:noFill/>
        </a:ln>
        <a:solidFill>
          <a:srgbClr val="FFFFFF"/>
        </a:solidFill>
        <a:effectLst>
          <a:outerShdw sx="100000" sy="100000" kx="0" ky="0" algn="b" rotWithShape="0" blurRad="38100" dist="64529" dir="2700000">
            <a:srgbClr val="000000">
              <a:alpha val="48275"/>
            </a:srgbClr>
          </a:outerShdw>
        </a:effectLst>
        <a:uFillTx/>
        <a:latin typeface="+mn-lt"/>
        <a:ea typeface="+mn-ea"/>
        <a:cs typeface="+mn-cs"/>
        <a:sym typeface="Helvetica Neue Light"/>
      </a:defRPr>
    </a:lvl2pPr>
    <a:lvl3pPr marL="0" marR="0" indent="685800" algn="ctr" defTabSz="406400" rtl="0" fontAlgn="auto" latinLnBrk="0" hangingPunct="0">
      <a:lnSpc>
        <a:spcPct val="100000"/>
      </a:lnSpc>
      <a:spcBef>
        <a:spcPts val="0"/>
      </a:spcBef>
      <a:spcAft>
        <a:spcPts val="0"/>
      </a:spcAft>
      <a:buClrTx/>
      <a:buSzTx/>
      <a:buFontTx/>
      <a:buNone/>
      <a:tabLst/>
      <a:defRPr b="0" baseline="0" cap="none" i="0" spc="0" strike="noStrike" sz="2800" u="none" kumimoji="0" normalizeH="0">
        <a:ln>
          <a:noFill/>
        </a:ln>
        <a:solidFill>
          <a:srgbClr val="FFFFFF"/>
        </a:solidFill>
        <a:effectLst>
          <a:outerShdw sx="100000" sy="100000" kx="0" ky="0" algn="b" rotWithShape="0" blurRad="38100" dist="64529" dir="2700000">
            <a:srgbClr val="000000">
              <a:alpha val="48275"/>
            </a:srgbClr>
          </a:outerShdw>
        </a:effectLst>
        <a:uFillTx/>
        <a:latin typeface="+mn-lt"/>
        <a:ea typeface="+mn-ea"/>
        <a:cs typeface="+mn-cs"/>
        <a:sym typeface="Helvetica Neue Light"/>
      </a:defRPr>
    </a:lvl3pPr>
    <a:lvl4pPr marL="0" marR="0" indent="1028700" algn="ctr" defTabSz="406400" rtl="0" fontAlgn="auto" latinLnBrk="0" hangingPunct="0">
      <a:lnSpc>
        <a:spcPct val="100000"/>
      </a:lnSpc>
      <a:spcBef>
        <a:spcPts val="0"/>
      </a:spcBef>
      <a:spcAft>
        <a:spcPts val="0"/>
      </a:spcAft>
      <a:buClrTx/>
      <a:buSzTx/>
      <a:buFontTx/>
      <a:buNone/>
      <a:tabLst/>
      <a:defRPr b="0" baseline="0" cap="none" i="0" spc="0" strike="noStrike" sz="2800" u="none" kumimoji="0" normalizeH="0">
        <a:ln>
          <a:noFill/>
        </a:ln>
        <a:solidFill>
          <a:srgbClr val="FFFFFF"/>
        </a:solidFill>
        <a:effectLst>
          <a:outerShdw sx="100000" sy="100000" kx="0" ky="0" algn="b" rotWithShape="0" blurRad="38100" dist="64529" dir="2700000">
            <a:srgbClr val="000000">
              <a:alpha val="48275"/>
            </a:srgbClr>
          </a:outerShdw>
        </a:effectLst>
        <a:uFillTx/>
        <a:latin typeface="+mn-lt"/>
        <a:ea typeface="+mn-ea"/>
        <a:cs typeface="+mn-cs"/>
        <a:sym typeface="Helvetica Neue Light"/>
      </a:defRPr>
    </a:lvl4pPr>
    <a:lvl5pPr marL="0" marR="0" indent="1371600" algn="ctr" defTabSz="406400" rtl="0" fontAlgn="auto" latinLnBrk="0" hangingPunct="0">
      <a:lnSpc>
        <a:spcPct val="100000"/>
      </a:lnSpc>
      <a:spcBef>
        <a:spcPts val="0"/>
      </a:spcBef>
      <a:spcAft>
        <a:spcPts val="0"/>
      </a:spcAft>
      <a:buClrTx/>
      <a:buSzTx/>
      <a:buFontTx/>
      <a:buNone/>
      <a:tabLst/>
      <a:defRPr b="0" baseline="0" cap="none" i="0" spc="0" strike="noStrike" sz="2800" u="none" kumimoji="0" normalizeH="0">
        <a:ln>
          <a:noFill/>
        </a:ln>
        <a:solidFill>
          <a:srgbClr val="FFFFFF"/>
        </a:solidFill>
        <a:effectLst>
          <a:outerShdw sx="100000" sy="100000" kx="0" ky="0" algn="b" rotWithShape="0" blurRad="38100" dist="64529" dir="2700000">
            <a:srgbClr val="000000">
              <a:alpha val="48275"/>
            </a:srgbClr>
          </a:outerShdw>
        </a:effectLst>
        <a:uFillTx/>
        <a:latin typeface="+mn-lt"/>
        <a:ea typeface="+mn-ea"/>
        <a:cs typeface="+mn-cs"/>
        <a:sym typeface="Helvetica Neue Light"/>
      </a:defRPr>
    </a:lvl5pPr>
    <a:lvl6pPr marL="0" marR="0" indent="1714500" algn="ctr" defTabSz="406400" rtl="0" fontAlgn="auto" latinLnBrk="0" hangingPunct="0">
      <a:lnSpc>
        <a:spcPct val="100000"/>
      </a:lnSpc>
      <a:spcBef>
        <a:spcPts val="0"/>
      </a:spcBef>
      <a:spcAft>
        <a:spcPts val="0"/>
      </a:spcAft>
      <a:buClrTx/>
      <a:buSzTx/>
      <a:buFontTx/>
      <a:buNone/>
      <a:tabLst/>
      <a:defRPr b="0" baseline="0" cap="none" i="0" spc="0" strike="noStrike" sz="2800" u="none" kumimoji="0" normalizeH="0">
        <a:ln>
          <a:noFill/>
        </a:ln>
        <a:solidFill>
          <a:srgbClr val="FFFFFF"/>
        </a:solidFill>
        <a:effectLst>
          <a:outerShdw sx="100000" sy="100000" kx="0" ky="0" algn="b" rotWithShape="0" blurRad="38100" dist="64529" dir="2700000">
            <a:srgbClr val="000000">
              <a:alpha val="48275"/>
            </a:srgbClr>
          </a:outerShdw>
        </a:effectLst>
        <a:uFillTx/>
        <a:latin typeface="+mn-lt"/>
        <a:ea typeface="+mn-ea"/>
        <a:cs typeface="+mn-cs"/>
        <a:sym typeface="Helvetica Neue Light"/>
      </a:defRPr>
    </a:lvl6pPr>
    <a:lvl7pPr marL="0" marR="0" indent="2057400" algn="ctr" defTabSz="406400" rtl="0" fontAlgn="auto" latinLnBrk="0" hangingPunct="0">
      <a:lnSpc>
        <a:spcPct val="100000"/>
      </a:lnSpc>
      <a:spcBef>
        <a:spcPts val="0"/>
      </a:spcBef>
      <a:spcAft>
        <a:spcPts val="0"/>
      </a:spcAft>
      <a:buClrTx/>
      <a:buSzTx/>
      <a:buFontTx/>
      <a:buNone/>
      <a:tabLst/>
      <a:defRPr b="0" baseline="0" cap="none" i="0" spc="0" strike="noStrike" sz="2800" u="none" kumimoji="0" normalizeH="0">
        <a:ln>
          <a:noFill/>
        </a:ln>
        <a:solidFill>
          <a:srgbClr val="FFFFFF"/>
        </a:solidFill>
        <a:effectLst>
          <a:outerShdw sx="100000" sy="100000" kx="0" ky="0" algn="b" rotWithShape="0" blurRad="38100" dist="64529" dir="2700000">
            <a:srgbClr val="000000">
              <a:alpha val="48275"/>
            </a:srgbClr>
          </a:outerShdw>
        </a:effectLst>
        <a:uFillTx/>
        <a:latin typeface="+mn-lt"/>
        <a:ea typeface="+mn-ea"/>
        <a:cs typeface="+mn-cs"/>
        <a:sym typeface="Helvetica Neue Light"/>
      </a:defRPr>
    </a:lvl7pPr>
    <a:lvl8pPr marL="0" marR="0" indent="2400300" algn="ctr" defTabSz="406400" rtl="0" fontAlgn="auto" latinLnBrk="0" hangingPunct="0">
      <a:lnSpc>
        <a:spcPct val="100000"/>
      </a:lnSpc>
      <a:spcBef>
        <a:spcPts val="0"/>
      </a:spcBef>
      <a:spcAft>
        <a:spcPts val="0"/>
      </a:spcAft>
      <a:buClrTx/>
      <a:buSzTx/>
      <a:buFontTx/>
      <a:buNone/>
      <a:tabLst/>
      <a:defRPr b="0" baseline="0" cap="none" i="0" spc="0" strike="noStrike" sz="2800" u="none" kumimoji="0" normalizeH="0">
        <a:ln>
          <a:noFill/>
        </a:ln>
        <a:solidFill>
          <a:srgbClr val="FFFFFF"/>
        </a:solidFill>
        <a:effectLst>
          <a:outerShdw sx="100000" sy="100000" kx="0" ky="0" algn="b" rotWithShape="0" blurRad="38100" dist="64529" dir="2700000">
            <a:srgbClr val="000000">
              <a:alpha val="48275"/>
            </a:srgbClr>
          </a:outerShdw>
        </a:effectLst>
        <a:uFillTx/>
        <a:latin typeface="+mn-lt"/>
        <a:ea typeface="+mn-ea"/>
        <a:cs typeface="+mn-cs"/>
        <a:sym typeface="Helvetica Neue Light"/>
      </a:defRPr>
    </a:lvl8pPr>
    <a:lvl9pPr marL="0" marR="0" indent="2743200" algn="ctr" defTabSz="406400" rtl="0" fontAlgn="auto" latinLnBrk="0" hangingPunct="0">
      <a:lnSpc>
        <a:spcPct val="100000"/>
      </a:lnSpc>
      <a:spcBef>
        <a:spcPts val="0"/>
      </a:spcBef>
      <a:spcAft>
        <a:spcPts val="0"/>
      </a:spcAft>
      <a:buClrTx/>
      <a:buSzTx/>
      <a:buFontTx/>
      <a:buNone/>
      <a:tabLst/>
      <a:defRPr b="0" baseline="0" cap="none" i="0" spc="0" strike="noStrike" sz="2800" u="none" kumimoji="0" normalizeH="0">
        <a:ln>
          <a:noFill/>
        </a:ln>
        <a:solidFill>
          <a:srgbClr val="FFFFFF"/>
        </a:solidFill>
        <a:effectLst>
          <a:outerShdw sx="100000" sy="100000" kx="0" ky="0" algn="b" rotWithShape="0" blurRad="38100" dist="64529" dir="2700000">
            <a:srgbClr val="000000">
              <a:alpha val="48275"/>
            </a:srgbClr>
          </a:outerShdw>
        </a:effectLst>
        <a:uFillTx/>
        <a:latin typeface="+mn-lt"/>
        <a:ea typeface="+mn-ea"/>
        <a:cs typeface="+mn-cs"/>
        <a:sym typeface="Helvetica Neue Light"/>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file>

<file path=ppt/presProps.xml><?xml version="1.0" encoding="utf-8"?>
<p:presentationPr xmlns:a="http://schemas.openxmlformats.org/drawingml/2006/main" xmlns:r="http://schemas.openxmlformats.org/officeDocument/2006/relationships" xmlns:p="http://schemas.openxmlformats.org/presentationml/2006/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def" i="def">
        <a:fontRef idx="minor">
          <a:srgbClr val="FFFFFF"/>
        </a:fontRef>
        <a:srgbClr val="FFFFFF"/>
      </a:tcTxStyle>
      <a:tcStyle>
        <a:tcBdr>
          <a:left>
            <a:ln w="25400" cap="flat">
              <a:solidFill>
                <a:srgbClr val="000000">
                  <a:alpha val="0"/>
                </a:srgbClr>
              </a:solidFill>
              <a:prstDash val="solid"/>
              <a:miter lim="400000"/>
            </a:ln>
          </a:left>
          <a:right>
            <a:ln w="25400" cap="flat">
              <a:solidFill>
                <a:srgbClr val="000000">
                  <a:alpha val="0"/>
                </a:srgbClr>
              </a:solidFill>
              <a:prstDash val="solid"/>
              <a:miter lim="400000"/>
            </a:ln>
          </a:right>
          <a:top>
            <a:ln w="25400" cap="flat">
              <a:solidFill>
                <a:srgbClr val="000000">
                  <a:alpha val="0"/>
                </a:srgbClr>
              </a:solidFill>
              <a:prstDash val="solid"/>
              <a:miter lim="400000"/>
            </a:ln>
          </a:top>
          <a:bottom>
            <a:ln w="25400" cap="flat">
              <a:solidFill>
                <a:srgbClr val="000000">
                  <a:alpha val="0"/>
                </a:srgbClr>
              </a:solidFill>
              <a:prstDash val="solid"/>
              <a:miter lim="400000"/>
            </a:ln>
          </a:bottom>
          <a:insideH>
            <a:ln w="25400" cap="flat">
              <a:solidFill>
                <a:srgbClr val="000000">
                  <a:alpha val="0"/>
                </a:srgbClr>
              </a:solidFill>
              <a:prstDash val="solid"/>
              <a:miter lim="400000"/>
            </a:ln>
          </a:insideH>
          <a:insideV>
            <a:ln w="25400" cap="flat">
              <a:solidFill>
                <a:srgbClr val="000000">
                  <a:alpha val="0"/>
                </a:srgbClr>
              </a:solidFill>
              <a:prstDash val="solid"/>
              <a:miter lim="400000"/>
            </a:ln>
          </a:insideV>
        </a:tcBdr>
        <a:fill>
          <a:noFill/>
        </a:fill>
      </a:tcStyle>
    </a:wholeTbl>
    <a:band2H>
      <a:tcTxStyle b="def" i="def"/>
      <a:tcStyle>
        <a:tcBdr/>
        <a:fill>
          <a:solidFill>
            <a:srgbClr val="676164">
              <a:alpha val="36000"/>
            </a:srgbClr>
          </a:solidFill>
        </a:fill>
      </a:tcStyle>
    </a:band2H>
    <a:firstCol>
      <a:tcTxStyle b="def" i="def">
        <a:fontRef idx="minor">
          <a:srgbClr val="FFFFFF"/>
        </a:fontRef>
        <a:srgbClr val="FFFFFF"/>
      </a:tcTxStyle>
      <a:tcStyle>
        <a:tcBdr>
          <a:left>
            <a:ln w="25400" cap="flat">
              <a:noFill/>
              <a:miter lim="400000"/>
            </a:ln>
          </a:left>
          <a:right>
            <a:ln w="25400" cap="flat">
              <a:solidFill>
                <a:srgbClr val="000000">
                  <a:alpha val="0"/>
                </a:srgbClr>
              </a:solidFill>
              <a:prstDash val="solid"/>
              <a:miter lim="400000"/>
            </a:ln>
          </a:right>
          <a:top>
            <a:ln w="25400" cap="flat">
              <a:solidFill>
                <a:srgbClr val="000000">
                  <a:alpha val="0"/>
                </a:srgbClr>
              </a:solidFill>
              <a:prstDash val="solid"/>
              <a:miter lim="400000"/>
            </a:ln>
          </a:top>
          <a:bottom>
            <a:ln w="25400" cap="flat">
              <a:solidFill>
                <a:srgbClr val="000000">
                  <a:alpha val="0"/>
                </a:srgbClr>
              </a:solidFill>
              <a:prstDash val="solid"/>
              <a:miter lim="400000"/>
            </a:ln>
          </a:bottom>
          <a:insideH>
            <a:ln w="25400" cap="flat">
              <a:solidFill>
                <a:srgbClr val="000000">
                  <a:alpha val="0"/>
                </a:srgbClr>
              </a:solidFill>
              <a:prstDash val="solid"/>
              <a:miter lim="400000"/>
            </a:ln>
          </a:insideH>
          <a:insideV>
            <a:ln w="25400" cap="flat">
              <a:solidFill>
                <a:srgbClr val="000000">
                  <a:alpha val="0"/>
                </a:srgbClr>
              </a:solidFill>
              <a:prstDash val="solid"/>
              <a:miter lim="400000"/>
            </a:ln>
          </a:insideV>
        </a:tcBdr>
        <a:fill>
          <a:solidFill>
            <a:srgbClr val="0071EB">
              <a:alpha val="60000"/>
            </a:srgbClr>
          </a:solidFill>
        </a:fill>
      </a:tcStyle>
    </a:firstCol>
    <a:lastRow>
      <a:tcTxStyle b="def" i="def">
        <a:fontRef idx="minor">
          <a:srgbClr val="FFFFFF"/>
        </a:fontRef>
        <a:srgbClr val="FFFFFF"/>
      </a:tcTxStyle>
      <a:tcStyle>
        <a:tcBdr>
          <a:left>
            <a:ln w="25400" cap="flat">
              <a:solidFill>
                <a:srgbClr val="000000">
                  <a:alpha val="0"/>
                </a:srgbClr>
              </a:solidFill>
              <a:prstDash val="solid"/>
              <a:miter lim="400000"/>
            </a:ln>
          </a:left>
          <a:right>
            <a:ln w="25400" cap="flat">
              <a:solidFill>
                <a:srgbClr val="000000">
                  <a:alpha val="0"/>
                </a:srgbClr>
              </a:solidFill>
              <a:prstDash val="solid"/>
              <a:miter lim="400000"/>
            </a:ln>
          </a:right>
          <a:top>
            <a:ln w="25400" cap="flat">
              <a:solidFill>
                <a:srgbClr val="000000">
                  <a:alpha val="0"/>
                </a:srgbClr>
              </a:solidFill>
              <a:prstDash val="solid"/>
              <a:miter lim="400000"/>
            </a:ln>
          </a:top>
          <a:bottom>
            <a:ln w="25400" cap="flat">
              <a:noFill/>
              <a:miter lim="400000"/>
            </a:ln>
          </a:bottom>
          <a:insideH>
            <a:ln w="25400" cap="flat">
              <a:solidFill>
                <a:srgbClr val="000000">
                  <a:alpha val="0"/>
                </a:srgbClr>
              </a:solidFill>
              <a:prstDash val="solid"/>
              <a:miter lim="400000"/>
            </a:ln>
          </a:insideH>
          <a:insideV>
            <a:ln w="25400" cap="flat">
              <a:solidFill>
                <a:srgbClr val="000000">
                  <a:alpha val="0"/>
                </a:srgbClr>
              </a:solidFill>
              <a:prstDash val="solid"/>
              <a:miter lim="400000"/>
            </a:ln>
          </a:insideV>
        </a:tcBdr>
        <a:fill>
          <a:solidFill>
            <a:srgbClr val="0071EB">
              <a:alpha val="60000"/>
            </a:srgbClr>
          </a:solidFill>
        </a:fill>
      </a:tcStyle>
    </a:lastRow>
    <a:firstRow>
      <a:tcTxStyle b="def" i="def">
        <a:fontRef idx="minor">
          <a:srgbClr val="FFFFFF"/>
        </a:fontRef>
        <a:srgbClr val="FFFFFF"/>
      </a:tcTxStyle>
      <a:tcStyle>
        <a:tcBdr>
          <a:left>
            <a:ln w="25400" cap="flat">
              <a:solidFill>
                <a:srgbClr val="000000">
                  <a:alpha val="0"/>
                </a:srgbClr>
              </a:solidFill>
              <a:prstDash val="solid"/>
              <a:miter lim="400000"/>
            </a:ln>
          </a:left>
          <a:right>
            <a:ln w="25400" cap="flat">
              <a:solidFill>
                <a:srgbClr val="000000">
                  <a:alpha val="0"/>
                </a:srgbClr>
              </a:solidFill>
              <a:prstDash val="solid"/>
              <a:miter lim="400000"/>
            </a:ln>
          </a:right>
          <a:top>
            <a:ln w="25400" cap="flat">
              <a:noFill/>
              <a:miter lim="400000"/>
            </a:ln>
          </a:top>
          <a:bottom>
            <a:ln w="25400" cap="flat">
              <a:solidFill>
                <a:srgbClr val="000000">
                  <a:alpha val="0"/>
                </a:srgbClr>
              </a:solidFill>
              <a:prstDash val="solid"/>
              <a:miter lim="400000"/>
            </a:ln>
          </a:bottom>
          <a:insideH>
            <a:ln w="25400" cap="flat">
              <a:solidFill>
                <a:srgbClr val="000000">
                  <a:alpha val="0"/>
                </a:srgbClr>
              </a:solidFill>
              <a:prstDash val="solid"/>
              <a:miter lim="400000"/>
            </a:ln>
          </a:insideH>
          <a:insideV>
            <a:ln w="25400" cap="flat">
              <a:solidFill>
                <a:srgbClr val="000000">
                  <a:alpha val="0"/>
                </a:srgbClr>
              </a:solidFill>
              <a:prstDash val="solid"/>
              <a:miter lim="400000"/>
            </a:ln>
          </a:insideV>
        </a:tcBdr>
        <a:fill>
          <a:solidFill>
            <a:srgbClr val="0071EB">
              <a:alpha val="60000"/>
            </a:srgbClr>
          </a:solidFill>
        </a:fill>
      </a:tcStyle>
    </a:firstRow>
  </a:tblStyle>
  <a:tblStyle styleId="{C7B018BB-80A7-4F77-B60F-C8B233D01FF8}" styleName="">
    <a:tblBg/>
    <a:wholeTbl>
      <a:tcTxStyle b="def" i="def">
        <a:fontRef idx="minor">
          <a:srgbClr val="FFFFFF"/>
        </a:fontRef>
        <a:srgbClr val="FFFFFF"/>
      </a:tcTxStyle>
      <a:tcStyle>
        <a:tcBdr>
          <a:left>
            <a:ln w="25400" cap="flat">
              <a:solidFill>
                <a:srgbClr val="000000">
                  <a:alpha val="0"/>
                </a:srgbClr>
              </a:solidFill>
              <a:prstDash val="solid"/>
              <a:miter lim="400000"/>
            </a:ln>
          </a:left>
          <a:right>
            <a:ln w="25400" cap="flat">
              <a:solidFill>
                <a:srgbClr val="000000">
                  <a:alpha val="0"/>
                </a:srgbClr>
              </a:solidFill>
              <a:prstDash val="solid"/>
              <a:miter lim="400000"/>
            </a:ln>
          </a:right>
          <a:top>
            <a:ln w="25400" cap="flat">
              <a:solidFill>
                <a:srgbClr val="000000">
                  <a:alpha val="0"/>
                </a:srgbClr>
              </a:solidFill>
              <a:prstDash val="solid"/>
              <a:miter lim="400000"/>
            </a:ln>
          </a:top>
          <a:bottom>
            <a:ln w="25400" cap="flat">
              <a:solidFill>
                <a:srgbClr val="000000">
                  <a:alpha val="0"/>
                </a:srgbClr>
              </a:solidFill>
              <a:prstDash val="solid"/>
              <a:miter lim="400000"/>
            </a:ln>
          </a:bottom>
          <a:insideH>
            <a:ln w="25400" cap="flat">
              <a:solidFill>
                <a:srgbClr val="000000">
                  <a:alpha val="0"/>
                </a:srgbClr>
              </a:solidFill>
              <a:prstDash val="solid"/>
              <a:miter lim="400000"/>
            </a:ln>
          </a:insideH>
          <a:insideV>
            <a:ln w="25400" cap="flat">
              <a:solidFill>
                <a:srgbClr val="000000">
                  <a:alpha val="0"/>
                </a:srgbClr>
              </a:solidFill>
              <a:prstDash val="solid"/>
              <a:miter lim="400000"/>
            </a:ln>
          </a:insideV>
        </a:tcBdr>
        <a:fill>
          <a:solidFill>
            <a:srgbClr val="676164">
              <a:alpha val="36000"/>
            </a:srgbClr>
          </a:solidFill>
        </a:fill>
      </a:tcStyle>
    </a:wholeTbl>
    <a:band2H>
      <a:tcTxStyle b="def" i="def"/>
      <a:tcStyle>
        <a:tcBdr/>
        <a:fill>
          <a:solidFill>
            <a:srgbClr val="676164">
              <a:alpha val="0"/>
            </a:srgbClr>
          </a:solidFill>
        </a:fill>
      </a:tcStyle>
    </a:band2H>
    <a:firstCol>
      <a:tcTxStyle b="def" i="def">
        <a:fontRef idx="minor">
          <a:srgbClr val="FFFFFF"/>
        </a:fontRef>
        <a:srgbClr val="FFFFFF"/>
      </a:tcTxStyle>
      <a:tcStyle>
        <a:tcBdr>
          <a:left>
            <a:ln w="25400" cap="flat">
              <a:noFill/>
              <a:miter lim="400000"/>
            </a:ln>
          </a:left>
          <a:right>
            <a:ln w="25400" cap="flat">
              <a:solidFill>
                <a:srgbClr val="000000">
                  <a:alpha val="0"/>
                </a:srgbClr>
              </a:solidFill>
              <a:prstDash val="solid"/>
              <a:miter lim="400000"/>
            </a:ln>
          </a:right>
          <a:top>
            <a:ln w="25400" cap="flat">
              <a:solidFill>
                <a:srgbClr val="000000">
                  <a:alpha val="0"/>
                </a:srgbClr>
              </a:solidFill>
              <a:prstDash val="solid"/>
              <a:miter lim="400000"/>
            </a:ln>
          </a:top>
          <a:bottom>
            <a:ln w="25400" cap="flat">
              <a:solidFill>
                <a:srgbClr val="000000">
                  <a:alpha val="0"/>
                </a:srgbClr>
              </a:solidFill>
              <a:prstDash val="solid"/>
              <a:miter lim="400000"/>
            </a:ln>
          </a:bottom>
          <a:insideH>
            <a:ln w="25400" cap="flat">
              <a:solidFill>
                <a:srgbClr val="000000">
                  <a:alpha val="0"/>
                </a:srgbClr>
              </a:solidFill>
              <a:prstDash val="solid"/>
              <a:miter lim="400000"/>
            </a:ln>
          </a:insideH>
          <a:insideV>
            <a:ln w="25400" cap="flat">
              <a:solidFill>
                <a:srgbClr val="000000">
                  <a:alpha val="0"/>
                </a:srgbClr>
              </a:solidFill>
              <a:prstDash val="solid"/>
              <a:miter lim="400000"/>
            </a:ln>
          </a:insideV>
        </a:tcBdr>
        <a:fill>
          <a:solidFill>
            <a:srgbClr val="000000">
              <a:alpha val="25000"/>
            </a:srgbClr>
          </a:solidFill>
        </a:fill>
      </a:tcStyle>
    </a:firstCol>
    <a:lastRow>
      <a:tcTxStyle b="def" i="de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25400" cap="flat">
              <a:noFill/>
              <a:miter lim="400000"/>
            </a:ln>
          </a:bottom>
          <a:insideH>
            <a:ln w="25400" cap="flat">
              <a:solidFill>
                <a:srgbClr val="000000">
                  <a:alpha val="0"/>
                </a:srgbClr>
              </a:solidFill>
              <a:prstDash val="solid"/>
              <a:miter lim="400000"/>
            </a:ln>
          </a:insideH>
          <a:insideV>
            <a:ln w="12700" cap="flat">
              <a:noFill/>
              <a:miter lim="400000"/>
            </a:ln>
          </a:insideV>
        </a:tcBdr>
        <a:fill>
          <a:solidFill>
            <a:srgbClr val="0097EB">
              <a:alpha val="75000"/>
            </a:srgbClr>
          </a:solidFill>
        </a:fill>
      </a:tcStyle>
    </a:lastRow>
    <a:firstRow>
      <a:tcTxStyle b="def" i="def">
        <a:fontRef idx="minor">
          <a:srgbClr val="FFFFFF"/>
        </a:fontRef>
        <a:srgbClr val="FFFFFF"/>
      </a:tcTxStyle>
      <a:tcStyle>
        <a:tcBdr>
          <a:left>
            <a:ln w="12700" cap="flat">
              <a:noFill/>
              <a:miter lim="400000"/>
            </a:ln>
          </a:left>
          <a:right>
            <a:ln w="12700" cap="flat">
              <a:noFill/>
              <a:miter lim="400000"/>
            </a:ln>
          </a:right>
          <a:top>
            <a:ln w="25400" cap="flat">
              <a:noFill/>
              <a:miter lim="400000"/>
            </a:ln>
          </a:top>
          <a:bottom>
            <a:ln w="12700" cap="flat">
              <a:noFill/>
              <a:miter lim="400000"/>
            </a:ln>
          </a:bottom>
          <a:insideH>
            <a:ln w="25400" cap="flat">
              <a:solidFill>
                <a:srgbClr val="000000">
                  <a:alpha val="0"/>
                </a:srgbClr>
              </a:solidFill>
              <a:prstDash val="solid"/>
              <a:miter lim="400000"/>
            </a:ln>
          </a:insideH>
          <a:insideV>
            <a:ln w="12700" cap="flat">
              <a:noFill/>
              <a:miter lim="400000"/>
            </a:ln>
          </a:insideV>
        </a:tcBdr>
        <a:fill>
          <a:solidFill>
            <a:srgbClr val="0097EB">
              <a:alpha val="75000"/>
            </a:srgbClr>
          </a:solidFill>
        </a:fill>
      </a:tcStyle>
    </a:firstRow>
  </a:tblStyle>
  <a:tblStyle styleId="{EEE7283C-3CF3-47DC-8721-378D4A62B228}" styleName="">
    <a:tblBg/>
    <a:wholeTbl>
      <a:tcTxStyle b="def" i="def">
        <a:fontRef idx="minor">
          <a:srgbClr val="FFFFFF"/>
        </a:fontRef>
        <a:srgbClr val="FFFFFF"/>
      </a:tcTxStyle>
      <a:tcStyle>
        <a:tcBdr>
          <a:left>
            <a:ln w="12700" cap="flat">
              <a:noFill/>
              <a:miter lim="400000"/>
            </a:ln>
          </a:left>
          <a:right>
            <a:ln w="12700" cap="flat">
              <a:noFill/>
              <a:miter lim="400000"/>
            </a:ln>
          </a:right>
          <a:top>
            <a:ln w="12700" cap="flat">
              <a:solidFill>
                <a:srgbClr val="FFFFFF">
                  <a:alpha val="50000"/>
                </a:srgbClr>
              </a:solidFill>
              <a:prstDash val="solid"/>
              <a:miter lim="400000"/>
            </a:ln>
          </a:top>
          <a:bottom>
            <a:ln w="12700" cap="flat">
              <a:solidFill>
                <a:srgbClr val="FFFFFF">
                  <a:alpha val="50000"/>
                </a:srgbClr>
              </a:solidFill>
              <a:prstDash val="solid"/>
              <a:miter lim="400000"/>
            </a:ln>
          </a:bottom>
          <a:insideH>
            <a:ln w="12700" cap="flat">
              <a:solidFill>
                <a:srgbClr val="FFFFFF">
                  <a:alpha val="50000"/>
                </a:srgbClr>
              </a:solidFill>
              <a:prstDash val="solid"/>
              <a:miter lim="400000"/>
            </a:ln>
          </a:insideH>
          <a:insideV>
            <a:ln w="12700" cap="flat">
              <a:noFill/>
              <a:miter lim="400000"/>
            </a:ln>
          </a:insideV>
        </a:tcBdr>
        <a:fill>
          <a:noFill/>
        </a:fill>
      </a:tcStyle>
    </a:wholeTbl>
    <a:band2H>
      <a:tcTxStyle b="def" i="def"/>
      <a:tcStyle>
        <a:tcBdr/>
        <a:fill>
          <a:solidFill>
            <a:srgbClr val="94908F">
              <a:alpha val="64999"/>
            </a:srgbClr>
          </a:solidFill>
        </a:fill>
      </a:tcStyle>
    </a:band2H>
    <a:firstCol>
      <a:tcTxStyle b="def" i="def">
        <a:fontRef idx="minor">
          <a:srgbClr val="FFFFFF"/>
        </a:fontRef>
        <a:srgbClr val="FFFFFF"/>
      </a:tcTxStyle>
      <a:tcStyle>
        <a:tcBdr>
          <a:left>
            <a:ln w="12700" cap="flat">
              <a:noFill/>
              <a:miter lim="400000"/>
            </a:ln>
          </a:left>
          <a:right>
            <a:ln w="12700" cap="flat">
              <a:noFill/>
              <a:miter lim="400000"/>
            </a:ln>
          </a:right>
          <a:top>
            <a:ln w="12700" cap="flat">
              <a:solidFill>
                <a:srgbClr val="FFFFFF">
                  <a:alpha val="50000"/>
                </a:srgbClr>
              </a:solidFill>
              <a:prstDash val="solid"/>
              <a:miter lim="400000"/>
            </a:ln>
          </a:top>
          <a:bottom>
            <a:ln w="12700" cap="flat">
              <a:solidFill>
                <a:srgbClr val="FFFFFF">
                  <a:alpha val="50000"/>
                </a:srgbClr>
              </a:solidFill>
              <a:prstDash val="solid"/>
              <a:miter lim="400000"/>
            </a:ln>
          </a:bottom>
          <a:insideH>
            <a:ln w="12700" cap="flat">
              <a:solidFill>
                <a:srgbClr val="FFFFFF">
                  <a:alpha val="50000"/>
                </a:srgbClr>
              </a:solidFill>
              <a:prstDash val="solid"/>
              <a:miter lim="400000"/>
            </a:ln>
          </a:insideH>
          <a:insideV>
            <a:ln w="12700" cap="flat">
              <a:solidFill>
                <a:srgbClr val="FFFFFF">
                  <a:alpha val="50000"/>
                </a:srgbClr>
              </a:solidFill>
              <a:prstDash val="solid"/>
              <a:miter lim="400000"/>
            </a:ln>
          </a:insideV>
        </a:tcBdr>
        <a:fill>
          <a:solidFill>
            <a:srgbClr val="676164">
              <a:alpha val="36000"/>
            </a:srgbClr>
          </a:solidFill>
        </a:fill>
      </a:tcStyle>
    </a:firstCol>
    <a:lastRow>
      <a:tcTxStyle b="def" i="de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rgbClr val="FFFFFF">
                  <a:alpha val="50000"/>
                </a:srgbClr>
              </a:solidFill>
              <a:prstDash val="solid"/>
              <a:miter lim="400000"/>
            </a:ln>
          </a:insideH>
          <a:insideV>
            <a:ln w="12700" cap="flat">
              <a:noFill/>
              <a:miter lim="400000"/>
            </a:ln>
          </a:insideV>
        </a:tcBdr>
        <a:fill>
          <a:solidFill>
            <a:srgbClr val="D71E00">
              <a:alpha val="80000"/>
            </a:srgbClr>
          </a:solidFill>
        </a:fill>
      </a:tcStyle>
    </a:lastRow>
    <a:firstRow>
      <a:tcTxStyle b="def" i="de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rgbClr val="FFFFFF">
                  <a:alpha val="50000"/>
                </a:srgbClr>
              </a:solidFill>
              <a:prstDash val="solid"/>
              <a:miter lim="400000"/>
            </a:ln>
          </a:insideH>
          <a:insideV>
            <a:ln w="12700" cap="flat">
              <a:noFill/>
              <a:miter lim="400000"/>
            </a:ln>
          </a:insideV>
        </a:tcBdr>
        <a:fill>
          <a:solidFill>
            <a:srgbClr val="FF2800">
              <a:alpha val="80000"/>
            </a:srgbClr>
          </a:solidFill>
        </a:fill>
      </a:tcStyle>
    </a:firstRow>
  </a:tblStyle>
  <a:tblStyle styleId="{CF821DB8-F4EB-4A41-A1BA-3FCAFE7338EE}" styleName="">
    <a:tblBg/>
    <a:wholeTbl>
      <a:tcTxStyle b="def" i="def">
        <a:fontRef idx="minor">
          <a:srgbClr val="FFFFFF"/>
        </a:fontRef>
        <a:srgbClr val="FFFFFF"/>
      </a:tcTxStyle>
      <a:tcStyle>
        <a:tcBdr>
          <a:left>
            <a:ln w="12700" cap="flat">
              <a:solidFill>
                <a:srgbClr val="FFFFFF">
                  <a:alpha val="50000"/>
                </a:srgbClr>
              </a:solidFill>
              <a:prstDash val="solid"/>
              <a:miter lim="400000"/>
            </a:ln>
          </a:left>
          <a:right>
            <a:ln w="12700" cap="flat">
              <a:solidFill>
                <a:srgbClr val="FFFFFF">
                  <a:alpha val="50000"/>
                </a:srgbClr>
              </a:solidFill>
              <a:prstDash val="solid"/>
              <a:miter lim="400000"/>
            </a:ln>
          </a:right>
          <a:top>
            <a:ln w="12700" cap="flat">
              <a:solidFill>
                <a:srgbClr val="FFFFFF">
                  <a:alpha val="50000"/>
                </a:srgbClr>
              </a:solidFill>
              <a:prstDash val="solid"/>
              <a:miter lim="400000"/>
            </a:ln>
          </a:top>
          <a:bottom>
            <a:ln w="12700" cap="flat">
              <a:solidFill>
                <a:srgbClr val="FFFFFF">
                  <a:alpha val="50000"/>
                </a:srgbClr>
              </a:solidFill>
              <a:prstDash val="solid"/>
              <a:miter lim="400000"/>
            </a:ln>
          </a:bottom>
          <a:insideH>
            <a:ln w="12700" cap="flat">
              <a:solidFill>
                <a:srgbClr val="FFFFFF">
                  <a:alpha val="50000"/>
                </a:srgbClr>
              </a:solidFill>
              <a:prstDash val="solid"/>
              <a:miter lim="400000"/>
            </a:ln>
          </a:insideH>
          <a:insideV>
            <a:ln w="12700" cap="flat">
              <a:solidFill>
                <a:srgbClr val="FFFFFF">
                  <a:alpha val="50000"/>
                </a:srgbClr>
              </a:solidFill>
              <a:prstDash val="solid"/>
              <a:miter lim="400000"/>
            </a:ln>
          </a:insideV>
        </a:tcBdr>
        <a:fill>
          <a:solidFill>
            <a:srgbClr val="676164">
              <a:alpha val="36000"/>
            </a:srgbClr>
          </a:solidFill>
        </a:fill>
      </a:tcStyle>
    </a:wholeTbl>
    <a:band2H>
      <a:tcTxStyle b="def" i="def"/>
      <a:tcStyle>
        <a:tcBdr/>
        <a:fill>
          <a:solidFill>
            <a:srgbClr val="676164">
              <a:alpha val="0"/>
            </a:srgbClr>
          </a:solidFill>
        </a:fill>
      </a:tcStyle>
    </a:band2H>
    <a:firstCol>
      <a:tcTxStyle b="def" i="de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solidFill>
                <a:srgbClr val="FFFFFF">
                  <a:alpha val="50000"/>
                </a:srgbClr>
              </a:solidFill>
              <a:prstDash val="solid"/>
              <a:miter lim="400000"/>
            </a:ln>
          </a:insideV>
        </a:tcBdr>
        <a:fill>
          <a:noFill/>
        </a:fill>
      </a:tcStyle>
    </a:firstCol>
    <a:lastRow>
      <a:tcTxStyle b="def" i="de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rgbClr val="FFFFFF">
                  <a:alpha val="50000"/>
                </a:srgbClr>
              </a:solidFill>
              <a:prstDash val="solid"/>
              <a:miter lim="400000"/>
            </a:ln>
          </a:insideH>
          <a:insideV>
            <a:ln w="12700" cap="flat">
              <a:noFill/>
              <a:miter lim="400000"/>
            </a:ln>
          </a:insideV>
        </a:tcBdr>
        <a:fill>
          <a:solidFill>
            <a:srgbClr val="FFB400">
              <a:alpha val="90000"/>
            </a:srgbClr>
          </a:solidFill>
        </a:fill>
      </a:tcStyle>
    </a:lastRow>
    <a:firstRow>
      <a:tcTxStyle b="def" i="de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rgbClr val="FFFFFF">
                  <a:alpha val="50000"/>
                </a:srgbClr>
              </a:solidFill>
              <a:prstDash val="solid"/>
              <a:miter lim="400000"/>
            </a:ln>
          </a:insideH>
          <a:insideV>
            <a:ln w="12700" cap="flat">
              <a:noFill/>
              <a:miter lim="400000"/>
            </a:ln>
          </a:insideV>
        </a:tcBdr>
        <a:fill>
          <a:solidFill>
            <a:srgbClr val="FFB400">
              <a:alpha val="90000"/>
            </a:srgbClr>
          </a:solidFill>
        </a:fill>
      </a:tcStyle>
    </a:firstRow>
  </a:tblStyle>
  <a:tblStyle styleId="{33BA23B1-9221-436E-865A-0063620EA4FD}" styleName="">
    <a:tblBg/>
    <a:wholeTbl>
      <a:tcTxStyle b="def" i="def">
        <a:fontRef idx="minor">
          <a:srgbClr val="FFFFFF"/>
        </a:fontRef>
        <a:srgbClr val="FFFFFF"/>
      </a:tcTxStyle>
      <a:tcStyle>
        <a:tcBdr>
          <a:left>
            <a:ln w="12700" cap="flat">
              <a:solidFill>
                <a:srgbClr val="FFFFFF">
                  <a:alpha val="70000"/>
                </a:srgbClr>
              </a:solidFill>
              <a:prstDash val="solid"/>
              <a:miter lim="400000"/>
            </a:ln>
          </a:left>
          <a:right>
            <a:ln w="12700" cap="flat">
              <a:solidFill>
                <a:srgbClr val="FFFFFF">
                  <a:alpha val="70000"/>
                </a:srgbClr>
              </a:solidFill>
              <a:prstDash val="solid"/>
              <a:miter lim="400000"/>
            </a:ln>
          </a:right>
          <a:top>
            <a:ln w="12700" cap="flat">
              <a:solidFill>
                <a:srgbClr val="FFFFFF">
                  <a:alpha val="70000"/>
                </a:srgbClr>
              </a:solidFill>
              <a:prstDash val="solid"/>
              <a:miter lim="400000"/>
            </a:ln>
          </a:top>
          <a:bottom>
            <a:ln w="12700" cap="flat">
              <a:solidFill>
                <a:srgbClr val="FFFFFF">
                  <a:alpha val="70000"/>
                </a:srgbClr>
              </a:solidFill>
              <a:prstDash val="solid"/>
              <a:miter lim="400000"/>
            </a:ln>
          </a:bottom>
          <a:insideH>
            <a:ln w="12700" cap="flat">
              <a:solidFill>
                <a:srgbClr val="FFFFFF">
                  <a:alpha val="70000"/>
                </a:srgbClr>
              </a:solidFill>
              <a:prstDash val="solid"/>
              <a:miter lim="400000"/>
            </a:ln>
          </a:insideH>
          <a:insideV>
            <a:ln w="12700" cap="flat">
              <a:solidFill>
                <a:srgbClr val="FFFFFF">
                  <a:alpha val="70000"/>
                </a:srgbClr>
              </a:solidFill>
              <a:prstDash val="solid"/>
              <a:miter lim="400000"/>
            </a:ln>
          </a:insideV>
        </a:tcBdr>
        <a:fill>
          <a:noFill/>
        </a:fill>
      </a:tcStyle>
    </a:wholeTbl>
    <a:band2H>
      <a:tcTxStyle b="def" i="def"/>
      <a:tcStyle>
        <a:tcBdr/>
        <a:fill>
          <a:solidFill>
            <a:srgbClr val="676164">
              <a:alpha val="36000"/>
            </a:srgbClr>
          </a:solidFill>
        </a:fill>
      </a:tcStyle>
    </a:band2H>
    <a:firstCol>
      <a:tcTxStyle b="def" i="de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676164">
              <a:alpha val="36000"/>
            </a:srgbClr>
          </a:solidFill>
        </a:fill>
      </a:tcStyle>
    </a:firstCol>
    <a:lastRow>
      <a:tcTxStyle b="def" i="de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827D7D">
              <a:alpha val="64999"/>
            </a:srgbClr>
          </a:solidFill>
        </a:fill>
      </a:tcStyle>
    </a:lastRow>
    <a:firstRow>
      <a:tcTxStyle b="def" i="de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827D7D">
              <a:alpha val="64999"/>
            </a:srgbClr>
          </a:solidFill>
        </a:fill>
      </a:tcStyle>
    </a:firstRow>
  </a:tblStyle>
  <a:tblStyle styleId="{2708684C-4D16-4618-839F-0558EEFCDFE6}" styleName="">
    <a:tblBg/>
    <a:wholeTbl>
      <a:tcTxStyle b="def" i="def">
        <a:fontRef idx="minor">
          <a:srgbClr val="FFFFFF"/>
        </a:fontRef>
        <a:srgbClr val="FFFFFF"/>
      </a:tcTxStyle>
      <a:tcStyle>
        <a:tcBdr>
          <a:left>
            <a:ln w="12700" cap="flat">
              <a:solidFill>
                <a:srgbClr val="FFFFFF">
                  <a:alpha val="50000"/>
                </a:srgbClr>
              </a:solidFill>
              <a:prstDash val="solid"/>
              <a:miter lim="400000"/>
            </a:ln>
          </a:left>
          <a:right>
            <a:ln w="12700" cap="flat">
              <a:solidFill>
                <a:srgbClr val="FFFFFF">
                  <a:alpha val="50000"/>
                </a:srgbClr>
              </a:solidFill>
              <a:prstDash val="solid"/>
              <a:miter lim="400000"/>
            </a:ln>
          </a:right>
          <a:top>
            <a:ln w="12700" cap="flat">
              <a:solidFill>
                <a:srgbClr val="FFFFFF">
                  <a:alpha val="50000"/>
                </a:srgbClr>
              </a:solidFill>
              <a:prstDash val="solid"/>
              <a:miter lim="400000"/>
            </a:ln>
          </a:top>
          <a:bottom>
            <a:ln w="12700" cap="flat">
              <a:solidFill>
                <a:srgbClr val="FFFFFF">
                  <a:alpha val="50000"/>
                </a:srgbClr>
              </a:solidFill>
              <a:prstDash val="solid"/>
              <a:miter lim="400000"/>
            </a:ln>
          </a:bottom>
          <a:insideH>
            <a:ln w="12700" cap="flat">
              <a:solidFill>
                <a:srgbClr val="FFFFFF">
                  <a:alpha val="50000"/>
                </a:srgbClr>
              </a:solidFill>
              <a:prstDash val="solid"/>
              <a:miter lim="400000"/>
            </a:ln>
          </a:insideH>
          <a:insideV>
            <a:ln w="12700" cap="flat">
              <a:solidFill>
                <a:srgbClr val="FFFFFF">
                  <a:alpha val="50000"/>
                </a:srgbClr>
              </a:solidFill>
              <a:prstDash val="solid"/>
              <a:miter lim="400000"/>
            </a:ln>
          </a:insideV>
        </a:tcBdr>
        <a:fill>
          <a:noFill/>
        </a:fill>
      </a:tcStyle>
    </a:wholeTbl>
    <a:band2H>
      <a:tcTxStyle b="def" i="def"/>
      <a:tcStyle>
        <a:tcBdr/>
        <a:fill>
          <a:solidFill>
            <a:srgbClr val="676164">
              <a:alpha val="36000"/>
            </a:srgbClr>
          </a:solidFill>
        </a:fill>
      </a:tcStyle>
    </a:band2H>
    <a:firstCol>
      <a:tcTxStyle b="def" i="def">
        <a:fontRef idx="minor">
          <a:srgbClr val="FFFFFF"/>
        </a:fontRef>
        <a:srgbClr val="FFFFFF"/>
      </a:tcTxStyle>
      <a:tcStyle>
        <a:tcBdr>
          <a:left>
            <a:ln w="12700" cap="flat">
              <a:noFill/>
              <a:miter lim="400000"/>
            </a:ln>
          </a:left>
          <a:right>
            <a:ln w="25400" cap="flat">
              <a:solidFill>
                <a:srgbClr val="FFFFFF">
                  <a:alpha val="50000"/>
                </a:srgbClr>
              </a:solidFill>
              <a:prstDash val="solid"/>
              <a:miter lim="400000"/>
            </a:ln>
          </a:right>
          <a:top>
            <a:ln w="12700" cap="flat">
              <a:solidFill>
                <a:srgbClr val="FFFFFF">
                  <a:alpha val="50000"/>
                </a:srgbClr>
              </a:solidFill>
              <a:prstDash val="solid"/>
              <a:miter lim="400000"/>
            </a:ln>
          </a:top>
          <a:bottom>
            <a:ln w="12700" cap="flat">
              <a:solidFill>
                <a:srgbClr val="FFFFFF">
                  <a:alpha val="50000"/>
                </a:srgbClr>
              </a:solidFill>
              <a:prstDash val="solid"/>
              <a:miter lim="400000"/>
            </a:ln>
          </a:bottom>
          <a:insideH>
            <a:ln w="12700" cap="flat">
              <a:solidFill>
                <a:srgbClr val="FFFFFF">
                  <a:alpha val="50000"/>
                </a:srgbClr>
              </a:solidFill>
              <a:prstDash val="solid"/>
              <a:miter lim="400000"/>
            </a:ln>
          </a:insideH>
          <a:insideV>
            <a:ln w="25400" cap="flat">
              <a:solidFill>
                <a:srgbClr val="FFFFFF">
                  <a:alpha val="50000"/>
                </a:srgbClr>
              </a:solidFill>
              <a:prstDash val="solid"/>
              <a:miter lim="400000"/>
            </a:ln>
          </a:insideV>
        </a:tcBdr>
        <a:fill>
          <a:noFill/>
        </a:fill>
      </a:tcStyle>
    </a:firstCol>
    <a:lastRow>
      <a:tcTxStyle b="def" i="def">
        <a:fontRef idx="minor">
          <a:srgbClr val="FFFFFF"/>
        </a:fontRef>
        <a:srgbClr val="FFFFFF"/>
      </a:tcTxStyle>
      <a:tcStyle>
        <a:tcBdr>
          <a:left>
            <a:ln w="12700" cap="flat">
              <a:solidFill>
                <a:srgbClr val="FFFFFF">
                  <a:alpha val="50000"/>
                </a:srgbClr>
              </a:solidFill>
              <a:prstDash val="solid"/>
              <a:miter lim="400000"/>
            </a:ln>
          </a:left>
          <a:right>
            <a:ln w="12700" cap="flat">
              <a:solidFill>
                <a:srgbClr val="FFFFFF">
                  <a:alpha val="50000"/>
                </a:srgbClr>
              </a:solidFill>
              <a:prstDash val="solid"/>
              <a:miter lim="400000"/>
            </a:ln>
          </a:right>
          <a:top>
            <a:ln w="25400" cap="flat">
              <a:solidFill>
                <a:srgbClr val="FFFFFF">
                  <a:alpha val="50000"/>
                </a:srgbClr>
              </a:solidFill>
              <a:prstDash val="solid"/>
              <a:miter lim="400000"/>
            </a:ln>
          </a:top>
          <a:bottom>
            <a:ln w="12700" cap="flat">
              <a:noFill/>
              <a:miter lim="400000"/>
            </a:ln>
          </a:bottom>
          <a:insideH>
            <a:ln w="25400" cap="flat">
              <a:solidFill>
                <a:srgbClr val="A0A4A8"/>
              </a:solidFill>
              <a:prstDash val="solid"/>
              <a:miter lim="400000"/>
            </a:ln>
          </a:insideH>
          <a:insideV>
            <a:ln w="12700" cap="flat">
              <a:solidFill>
                <a:srgbClr val="FFFFFF">
                  <a:alpha val="50000"/>
                </a:srgbClr>
              </a:solidFill>
              <a:prstDash val="solid"/>
              <a:miter lim="400000"/>
            </a:ln>
          </a:insideV>
        </a:tcBdr>
        <a:fill>
          <a:solidFill>
            <a:srgbClr val="676164">
              <a:alpha val="36000"/>
            </a:srgbClr>
          </a:solidFill>
        </a:fill>
      </a:tcStyle>
    </a:lastRow>
    <a:firstRow>
      <a:tcTxStyle b="def" i="def">
        <a:fontRef idx="minor">
          <a:srgbClr val="FFFFFF"/>
        </a:fontRef>
        <a:srgbClr val="FFFFFF"/>
      </a:tcTxStyle>
      <a:tcStyle>
        <a:tcBdr>
          <a:left>
            <a:ln w="25400" cap="flat">
              <a:solidFill>
                <a:srgbClr val="FFFFFF">
                  <a:alpha val="50000"/>
                </a:srgbClr>
              </a:solidFill>
              <a:prstDash val="solid"/>
              <a:miter lim="400000"/>
            </a:ln>
          </a:left>
          <a:right>
            <a:ln w="25400" cap="flat">
              <a:solidFill>
                <a:srgbClr val="FFFFFF">
                  <a:alpha val="50000"/>
                </a:srgbClr>
              </a:solidFill>
              <a:prstDash val="solid"/>
              <a:miter lim="400000"/>
            </a:ln>
          </a:right>
          <a:top>
            <a:ln w="12700" cap="flat">
              <a:noFill/>
              <a:miter lim="400000"/>
            </a:ln>
          </a:top>
          <a:bottom>
            <a:ln w="25400" cap="flat">
              <a:solidFill>
                <a:srgbClr val="FFFFFF">
                  <a:alpha val="50000"/>
                </a:srgbClr>
              </a:solidFill>
              <a:prstDash val="solid"/>
              <a:miter lim="400000"/>
            </a:ln>
          </a:bottom>
          <a:insideH>
            <a:ln w="25400" cap="flat">
              <a:solidFill>
                <a:srgbClr val="A0A4A8"/>
              </a:solidFill>
              <a:prstDash val="solid"/>
              <a:miter lim="400000"/>
            </a:ln>
          </a:insideH>
          <a:insideV>
            <a:ln w="25400" cap="flat">
              <a:solidFill>
                <a:srgbClr val="FFFFFF">
                  <a:alpha val="50000"/>
                </a:srgbClr>
              </a:solidFill>
              <a:prstDash val="solid"/>
              <a:miter lim="400000"/>
            </a:ln>
          </a:insideV>
        </a:tcBdr>
        <a:fill>
          <a:solidFill>
            <a:srgbClr val="676164">
              <a:alpha val="36000"/>
            </a:srgbClr>
          </a:solidFill>
        </a:fill>
      </a:tcStyle>
    </a:firstRow>
  </a:tblStyle>
  <a:tblStyle styleId="{8F44A2F1-9E1F-4B54-A3A2-5F16C0AD49E2}" styleName="">
    <a:tblBg/>
    <a:wholeTbl>
      <a:tcTxStyle b="off" i="off">
        <a:fontRef idx="minor">
          <a:srgbClr val="FFFFFF"/>
        </a:fontRef>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solidFill>
            <a:srgbClr val="676164">
              <a:alpha val="36000"/>
            </a:srgbClr>
          </a:solidFill>
        </a:fill>
      </a:tcStyle>
    </a:wholeTbl>
    <a:band2H>
      <a:tcTxStyle b="def" i="def"/>
      <a:tcStyle>
        <a:tcBdr/>
        <a:fill>
          <a:solidFill>
            <a:srgbClr val="676164">
              <a:alpha val="0"/>
            </a:srgbClr>
          </a:solidFill>
        </a:fill>
      </a:tcStyle>
    </a:band2H>
    <a:firstCol>
      <a:tcTxStyle b="off" i="off">
        <a:fontRef idx="minor">
          <a:srgbClr val="FFFFFF"/>
        </a:fontRef>
        <a:srgbClr val="FFFFFF"/>
      </a:tcTxStyle>
      <a:tcStyle>
        <a:tcBdr>
          <a:left>
            <a:ln w="25400" cap="flat">
              <a:noFill/>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solidFill>
            <a:srgbClr val="0071EB">
              <a:alpha val="60000"/>
            </a:srgbClr>
          </a:solidFill>
        </a:fill>
      </a:tcStyle>
    </a:firstCol>
    <a:lastRow>
      <a:tcTxStyle b="off" i="off">
        <a:fontRef idx="minor">
          <a:srgbClr val="FFFFFF"/>
        </a:fontRef>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noFill/>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solidFill>
            <a:srgbClr val="0071EB">
              <a:alpha val="60000"/>
            </a:srgbClr>
          </a:solidFill>
        </a:fill>
      </a:tcStyle>
    </a:lastRow>
    <a:firstRow>
      <a:tcTxStyle b="off" i="off">
        <a:fontRef idx="minor">
          <a:srgbClr val="FFFFFF"/>
        </a:fontRef>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noFill/>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solidFill>
            <a:srgbClr val="0071EB">
              <a:alpha val="60000"/>
            </a:srgb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1"/>
</file>

<file path=ppt/_rels/presentation.xml.rels><?xml version="1.0" encoding="UTF-8" standalone="yes"?><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s>

</file>

<file path=ppt/notesMasters/_rels/notesMaster1.xml.rels><?xml version="1.0" encoding="UTF-8" standalone="yes"?><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Shape 116"/>
          <p:cNvSpPr/>
          <p:nvPr>
            <p:ph type="sldImg"/>
          </p:nvPr>
        </p:nvSpPr>
        <p:spPr>
          <a:xfrm>
            <a:off x="1143000" y="685800"/>
            <a:ext cx="4572000" cy="3429000"/>
          </a:xfrm>
          <a:prstGeom prst="rect">
            <a:avLst/>
          </a:prstGeom>
        </p:spPr>
        <p:txBody>
          <a:bodyPr/>
          <a:lstStyle/>
          <a:p>
            <a:pPr/>
          </a:p>
        </p:txBody>
      </p:sp>
      <p:sp>
        <p:nvSpPr>
          <p:cNvPr id="117" name="Shape 117"/>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06400" latinLnBrk="0">
      <a:defRPr>
        <a:latin typeface="Lucida Grande"/>
        <a:ea typeface="Lucida Grande"/>
        <a:cs typeface="Lucida Grande"/>
        <a:sym typeface="Lucida Grande"/>
      </a:defRPr>
    </a:lvl1pPr>
    <a:lvl2pPr indent="228600" defTabSz="406400" latinLnBrk="0">
      <a:defRPr>
        <a:latin typeface="Lucida Grande"/>
        <a:ea typeface="Lucida Grande"/>
        <a:cs typeface="Lucida Grande"/>
        <a:sym typeface="Lucida Grande"/>
      </a:defRPr>
    </a:lvl2pPr>
    <a:lvl3pPr indent="457200" defTabSz="406400" latinLnBrk="0">
      <a:defRPr>
        <a:latin typeface="Lucida Grande"/>
        <a:ea typeface="Lucida Grande"/>
        <a:cs typeface="Lucida Grande"/>
        <a:sym typeface="Lucida Grande"/>
      </a:defRPr>
    </a:lvl3pPr>
    <a:lvl4pPr indent="685800" defTabSz="406400" latinLnBrk="0">
      <a:defRPr>
        <a:latin typeface="Lucida Grande"/>
        <a:ea typeface="Lucida Grande"/>
        <a:cs typeface="Lucida Grande"/>
        <a:sym typeface="Lucida Grande"/>
      </a:defRPr>
    </a:lvl4pPr>
    <a:lvl5pPr indent="914400" defTabSz="406400" latinLnBrk="0">
      <a:defRPr>
        <a:latin typeface="Lucida Grande"/>
        <a:ea typeface="Lucida Grande"/>
        <a:cs typeface="Lucida Grande"/>
        <a:sym typeface="Lucida Grande"/>
      </a:defRPr>
    </a:lvl5pPr>
    <a:lvl6pPr indent="1143000" defTabSz="406400" latinLnBrk="0">
      <a:defRPr>
        <a:latin typeface="Lucida Grande"/>
        <a:ea typeface="Lucida Grande"/>
        <a:cs typeface="Lucida Grande"/>
        <a:sym typeface="Lucida Grande"/>
      </a:defRPr>
    </a:lvl6pPr>
    <a:lvl7pPr indent="1371600" defTabSz="406400" latinLnBrk="0">
      <a:defRPr>
        <a:latin typeface="Lucida Grande"/>
        <a:ea typeface="Lucida Grande"/>
        <a:cs typeface="Lucida Grande"/>
        <a:sym typeface="Lucida Grande"/>
      </a:defRPr>
    </a:lvl7pPr>
    <a:lvl8pPr indent="1600200" defTabSz="406400" latinLnBrk="0">
      <a:defRPr>
        <a:latin typeface="Lucida Grande"/>
        <a:ea typeface="Lucida Grande"/>
        <a:cs typeface="Lucida Grande"/>
        <a:sym typeface="Lucida Grande"/>
      </a:defRPr>
    </a:lvl8pPr>
    <a:lvl9pPr indent="1828800" defTabSz="406400" latinLnBrk="0">
      <a:defRPr>
        <a:latin typeface="Lucida Grande"/>
        <a:ea typeface="Lucida Grande"/>
        <a:cs typeface="Lucida Grande"/>
        <a:sym typeface="Lucida Grande"/>
      </a:defRPr>
    </a:lvl9pPr>
  </p:notesStyle>
</p:notesMaster>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1.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2.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3.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4.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showMasterSp="1" showMasterPhAnim="1">
  <p:cSld name="Title &amp; Subtitle">
    <p:spTree>
      <p:nvGrpSpPr>
        <p:cNvPr id="1" name=""/>
        <p:cNvGrpSpPr/>
        <p:nvPr/>
      </p:nvGrpSpPr>
      <p:grpSpPr>
        <a:xfrm>
          <a:off x="0" y="0"/>
          <a:ext cx="0" cy="0"/>
          <a:chOff x="0" y="0"/>
          <a:chExt cx="0" cy="0"/>
        </a:xfrm>
      </p:grpSpPr>
      <p:sp>
        <p:nvSpPr>
          <p:cNvPr id="11" name="Shape 11"/>
          <p:cNvSpPr/>
          <p:nvPr>
            <p:ph type="title"/>
          </p:nvPr>
        </p:nvSpPr>
        <p:spPr>
          <a:xfrm>
            <a:off x="546100" y="965200"/>
            <a:ext cx="7950200" cy="2463800"/>
          </a:xfrm>
          <a:prstGeom prst="rect">
            <a:avLst/>
          </a:prstGeom>
        </p:spPr>
        <p:txBody>
          <a:bodyPr anchor="b"/>
          <a:lstStyle/>
          <a:p>
            <a:pPr/>
            <a:r>
              <a:t>Title Text</a:t>
            </a:r>
          </a:p>
        </p:txBody>
      </p:sp>
      <p:sp>
        <p:nvSpPr>
          <p:cNvPr id="12" name="Shape 12"/>
          <p:cNvSpPr/>
          <p:nvPr>
            <p:ph type="body" sz="half" idx="1"/>
          </p:nvPr>
        </p:nvSpPr>
        <p:spPr>
          <a:xfrm>
            <a:off x="546100" y="3416300"/>
            <a:ext cx="7950200" cy="2120900"/>
          </a:xfrm>
          <a:prstGeom prst="rect">
            <a:avLst/>
          </a:prstGeom>
        </p:spPr>
        <p:txBody>
          <a:bodyPr anchor="t"/>
          <a:lstStyle>
            <a:lvl1pPr marL="0" indent="0">
              <a:spcBef>
                <a:spcPts val="800"/>
              </a:spcBef>
              <a:buSzTx/>
              <a:buNone/>
              <a:defRPr sz="2800">
                <a:solidFill>
                  <a:srgbClr val="73BFFF"/>
                </a:solidFill>
              </a:defRPr>
            </a:lvl1pPr>
            <a:lvl2pPr marL="0" indent="0">
              <a:spcBef>
                <a:spcPts val="800"/>
              </a:spcBef>
              <a:buSzTx/>
              <a:buNone/>
              <a:defRPr sz="2800">
                <a:solidFill>
                  <a:srgbClr val="73BFFF"/>
                </a:solidFill>
              </a:defRPr>
            </a:lvl2pPr>
            <a:lvl3pPr marL="0" indent="0">
              <a:spcBef>
                <a:spcPts val="800"/>
              </a:spcBef>
              <a:buSzTx/>
              <a:buNone/>
              <a:defRPr sz="2800">
                <a:solidFill>
                  <a:srgbClr val="73BFFF"/>
                </a:solidFill>
              </a:defRPr>
            </a:lvl3pPr>
            <a:lvl4pPr marL="0" indent="0">
              <a:spcBef>
                <a:spcPts val="800"/>
              </a:spcBef>
              <a:buSzTx/>
              <a:buNone/>
              <a:defRPr sz="2800">
                <a:solidFill>
                  <a:srgbClr val="73BFFF"/>
                </a:solidFill>
              </a:defRPr>
            </a:lvl4pPr>
            <a:lvl5pPr marL="0" indent="0">
              <a:spcBef>
                <a:spcPts val="800"/>
              </a:spcBef>
              <a:buSzTx/>
              <a:buNone/>
              <a:defRPr sz="2800">
                <a:solidFill>
                  <a:srgbClr val="73BFFF"/>
                </a:solidFill>
              </a:defRPr>
            </a:lvl5pPr>
          </a:lstStyle>
          <a:p>
            <a:pPr/>
            <a:r>
              <a:t>Body Level One</a:t>
            </a:r>
          </a:p>
          <a:p>
            <a:pPr lvl="1"/>
            <a:r>
              <a:t>Body Level Two</a:t>
            </a:r>
          </a:p>
          <a:p>
            <a:pPr lvl="2"/>
            <a:r>
              <a:t>Body Level Three</a:t>
            </a:r>
          </a:p>
          <a:p>
            <a:pPr lvl="3"/>
            <a:r>
              <a:t>Body Level Four</a:t>
            </a:r>
          </a:p>
          <a:p>
            <a:pPr lvl="4"/>
            <a:r>
              <a:t>Body Level Five</a:t>
            </a:r>
          </a:p>
        </p:txBody>
      </p:sp>
      <p:sp>
        <p:nvSpPr>
          <p:cNvPr id="13" name="Shape 13"/>
          <p:cNvSpPr/>
          <p:nvPr>
            <p:ph type="sldNum" sz="quarter" idx="2"/>
          </p:nvPr>
        </p:nvSpPr>
        <p:spPr>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type="tx" showMasterSp="1" showMasterPhAnim="1">
  <p:cSld name="Title, Bullets &amp; Photo">
    <p:spTree>
      <p:nvGrpSpPr>
        <p:cNvPr id="1" name=""/>
        <p:cNvGrpSpPr/>
        <p:nvPr/>
      </p:nvGrpSpPr>
      <p:grpSpPr>
        <a:xfrm>
          <a:off x="0" y="0"/>
          <a:ext cx="0" cy="0"/>
          <a:chOff x="0" y="0"/>
          <a:chExt cx="0" cy="0"/>
        </a:xfrm>
      </p:grpSpPr>
      <p:sp>
        <p:nvSpPr>
          <p:cNvPr id="89" name="Shape 89"/>
          <p:cNvSpPr/>
          <p:nvPr>
            <p:ph type="pic" sz="half" idx="13"/>
          </p:nvPr>
        </p:nvSpPr>
        <p:spPr>
          <a:xfrm>
            <a:off x="5067300" y="1943100"/>
            <a:ext cx="3531871" cy="4023650"/>
          </a:xfrm>
          <a:prstGeom prst="rect">
            <a:avLst/>
          </a:prstGeom>
          <a:ln w="9525">
            <a:round/>
          </a:ln>
        </p:spPr>
        <p:txBody>
          <a:bodyPr lIns="91439" tIns="45719" rIns="91439" bIns="45719" anchor="t"/>
          <a:lstStyle/>
          <a:p>
            <a:pPr/>
          </a:p>
        </p:txBody>
      </p:sp>
      <p:sp>
        <p:nvSpPr>
          <p:cNvPr id="90" name="Shape 90"/>
          <p:cNvSpPr/>
          <p:nvPr>
            <p:ph type="title"/>
          </p:nvPr>
        </p:nvSpPr>
        <p:spPr>
          <a:prstGeom prst="rect">
            <a:avLst/>
          </a:prstGeom>
        </p:spPr>
        <p:txBody>
          <a:bodyPr/>
          <a:lstStyle/>
          <a:p>
            <a:pPr/>
            <a:r>
              <a:t>Title Text</a:t>
            </a:r>
          </a:p>
        </p:txBody>
      </p:sp>
      <p:sp>
        <p:nvSpPr>
          <p:cNvPr id="91" name="Shape 91"/>
          <p:cNvSpPr/>
          <p:nvPr>
            <p:ph type="body" sz="half" idx="1"/>
          </p:nvPr>
        </p:nvSpPr>
        <p:spPr>
          <a:xfrm>
            <a:off x="546100" y="1943100"/>
            <a:ext cx="3606800" cy="4025900"/>
          </a:xfrm>
          <a:prstGeom prst="rect">
            <a:avLst/>
          </a:prstGeom>
        </p:spPr>
        <p:txBody>
          <a:bodyPr/>
          <a:lstStyle>
            <a:lvl1pPr>
              <a:spcBef>
                <a:spcPts val="1700"/>
              </a:spcBef>
              <a:buBlip>
                <a:blip r:embed="rId2"/>
              </a:buBlip>
            </a:lvl1pPr>
            <a:lvl2pPr>
              <a:spcBef>
                <a:spcPts val="1700"/>
              </a:spcBef>
              <a:buBlip>
                <a:blip r:embed="rId2"/>
              </a:buBlip>
            </a:lvl2pPr>
            <a:lvl3pPr>
              <a:spcBef>
                <a:spcPts val="1700"/>
              </a:spcBef>
              <a:buBlip>
                <a:blip r:embed="rId2"/>
              </a:buBlip>
            </a:lvl3pPr>
            <a:lvl4pPr>
              <a:spcBef>
                <a:spcPts val="1700"/>
              </a:spcBef>
              <a:buBlip>
                <a:blip r:embed="rId2"/>
              </a:buBlip>
            </a:lvl4pPr>
            <a:lvl5pPr>
              <a:spcBef>
                <a:spcPts val="1700"/>
              </a:spcBef>
              <a:buBlip>
                <a:blip r:embed="rId2"/>
              </a:buBlip>
            </a:lvl5pPr>
          </a:lstStyle>
          <a:p>
            <a:pPr/>
            <a:r>
              <a:t>Body Level One</a:t>
            </a:r>
          </a:p>
          <a:p>
            <a:pPr lvl="1"/>
            <a:r>
              <a:t>Body Level Two</a:t>
            </a:r>
          </a:p>
          <a:p>
            <a:pPr lvl="2"/>
            <a:r>
              <a:t>Body Level Three</a:t>
            </a:r>
          </a:p>
          <a:p>
            <a:pPr lvl="3"/>
            <a:r>
              <a:t>Body Level Four</a:t>
            </a:r>
          </a:p>
          <a:p>
            <a:pPr lvl="4"/>
            <a:r>
              <a:t>Body Level Five</a:t>
            </a:r>
          </a:p>
        </p:txBody>
      </p:sp>
      <p:sp>
        <p:nvSpPr>
          <p:cNvPr id="92" name="Shape 92"/>
          <p:cNvSpPr/>
          <p:nvPr>
            <p:ph type="sldNum" sz="quarter" idx="2"/>
          </p:nvPr>
        </p:nvSpPr>
        <p:spPr>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 Left">
    <p:spTree>
      <p:nvGrpSpPr>
        <p:cNvPr id="1" name=""/>
        <p:cNvGrpSpPr/>
        <p:nvPr/>
      </p:nvGrpSpPr>
      <p:grpSpPr>
        <a:xfrm>
          <a:off x="0" y="0"/>
          <a:ext cx="0" cy="0"/>
          <a:chOff x="0" y="0"/>
          <a:chExt cx="0" cy="0"/>
        </a:xfrm>
      </p:grpSpPr>
      <p:sp>
        <p:nvSpPr>
          <p:cNvPr id="99" name="Shape 99"/>
          <p:cNvSpPr/>
          <p:nvPr>
            <p:ph type="title"/>
          </p:nvPr>
        </p:nvSpPr>
        <p:spPr>
          <a:prstGeom prst="rect">
            <a:avLst/>
          </a:prstGeom>
        </p:spPr>
        <p:txBody>
          <a:bodyPr/>
          <a:lstStyle/>
          <a:p>
            <a:pPr/>
            <a:r>
              <a:t>Title Text</a:t>
            </a:r>
          </a:p>
        </p:txBody>
      </p:sp>
      <p:sp>
        <p:nvSpPr>
          <p:cNvPr id="100" name="Shape 100"/>
          <p:cNvSpPr/>
          <p:nvPr>
            <p:ph type="body" sz="half" idx="1"/>
          </p:nvPr>
        </p:nvSpPr>
        <p:spPr>
          <a:xfrm>
            <a:off x="546100" y="1943100"/>
            <a:ext cx="3606800" cy="4025900"/>
          </a:xfrm>
          <a:prstGeom prst="rect">
            <a:avLst/>
          </a:prstGeom>
        </p:spPr>
        <p:txBody>
          <a:bodyPr/>
          <a:lstStyle>
            <a:lvl1pPr>
              <a:spcBef>
                <a:spcPts val="1700"/>
              </a:spcBef>
              <a:buBlip>
                <a:blip r:embed="rId2"/>
              </a:buBlip>
            </a:lvl1pPr>
            <a:lvl2pPr>
              <a:spcBef>
                <a:spcPts val="1700"/>
              </a:spcBef>
              <a:buBlip>
                <a:blip r:embed="rId2"/>
              </a:buBlip>
            </a:lvl2pPr>
            <a:lvl3pPr>
              <a:spcBef>
                <a:spcPts val="1700"/>
              </a:spcBef>
              <a:buBlip>
                <a:blip r:embed="rId2"/>
              </a:buBlip>
            </a:lvl3pPr>
            <a:lvl4pPr>
              <a:spcBef>
                <a:spcPts val="1700"/>
              </a:spcBef>
              <a:buBlip>
                <a:blip r:embed="rId2"/>
              </a:buBlip>
            </a:lvl4pPr>
            <a:lvl5pPr>
              <a:spcBef>
                <a:spcPts val="1700"/>
              </a:spcBef>
              <a:buBlip>
                <a:blip r:embed="rId2"/>
              </a:buBlip>
            </a:lvl5pPr>
          </a:lstStyle>
          <a:p>
            <a:pPr/>
            <a:r>
              <a:t>Body Level One</a:t>
            </a:r>
          </a:p>
          <a:p>
            <a:pPr lvl="1"/>
            <a:r>
              <a:t>Body Level Two</a:t>
            </a:r>
          </a:p>
          <a:p>
            <a:pPr lvl="2"/>
            <a:r>
              <a:t>Body Level Three</a:t>
            </a:r>
          </a:p>
          <a:p>
            <a:pPr lvl="3"/>
            <a:r>
              <a:t>Body Level Four</a:t>
            </a:r>
          </a:p>
          <a:p>
            <a:pPr lvl="4"/>
            <a:r>
              <a:t>Body Level Five</a:t>
            </a:r>
          </a:p>
        </p:txBody>
      </p:sp>
      <p:sp>
        <p:nvSpPr>
          <p:cNvPr id="101" name="Shape 101"/>
          <p:cNvSpPr/>
          <p:nvPr>
            <p:ph type="sldNum" sz="quarter" idx="2"/>
          </p:nvPr>
        </p:nvSpPr>
        <p:spPr>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 Right">
    <p:spTree>
      <p:nvGrpSpPr>
        <p:cNvPr id="1" name=""/>
        <p:cNvGrpSpPr/>
        <p:nvPr/>
      </p:nvGrpSpPr>
      <p:grpSpPr>
        <a:xfrm>
          <a:off x="0" y="0"/>
          <a:ext cx="0" cy="0"/>
          <a:chOff x="0" y="0"/>
          <a:chExt cx="0" cy="0"/>
        </a:xfrm>
      </p:grpSpPr>
      <p:sp>
        <p:nvSpPr>
          <p:cNvPr id="108" name="Shape 108"/>
          <p:cNvSpPr/>
          <p:nvPr>
            <p:ph type="title"/>
          </p:nvPr>
        </p:nvSpPr>
        <p:spPr>
          <a:prstGeom prst="rect">
            <a:avLst/>
          </a:prstGeom>
        </p:spPr>
        <p:txBody>
          <a:bodyPr/>
          <a:lstStyle/>
          <a:p>
            <a:pPr/>
            <a:r>
              <a:t>Title Text</a:t>
            </a:r>
          </a:p>
        </p:txBody>
      </p:sp>
      <p:sp>
        <p:nvSpPr>
          <p:cNvPr id="109" name="Shape 109"/>
          <p:cNvSpPr/>
          <p:nvPr>
            <p:ph type="body" sz="half" idx="1"/>
          </p:nvPr>
        </p:nvSpPr>
        <p:spPr>
          <a:xfrm>
            <a:off x="4978400" y="1943100"/>
            <a:ext cx="3606800" cy="4025900"/>
          </a:xfrm>
          <a:prstGeom prst="rect">
            <a:avLst/>
          </a:prstGeom>
        </p:spPr>
        <p:txBody>
          <a:bodyPr/>
          <a:lstStyle>
            <a:lvl1pPr>
              <a:spcBef>
                <a:spcPts val="1700"/>
              </a:spcBef>
              <a:buBlip>
                <a:blip r:embed="rId2"/>
              </a:buBlip>
            </a:lvl1pPr>
            <a:lvl2pPr>
              <a:spcBef>
                <a:spcPts val="1700"/>
              </a:spcBef>
              <a:buBlip>
                <a:blip r:embed="rId2"/>
              </a:buBlip>
            </a:lvl2pPr>
            <a:lvl3pPr>
              <a:spcBef>
                <a:spcPts val="1700"/>
              </a:spcBef>
              <a:buBlip>
                <a:blip r:embed="rId2"/>
              </a:buBlip>
            </a:lvl3pPr>
            <a:lvl4pPr>
              <a:spcBef>
                <a:spcPts val="1700"/>
              </a:spcBef>
              <a:buBlip>
                <a:blip r:embed="rId2"/>
              </a:buBlip>
            </a:lvl4pPr>
            <a:lvl5pPr>
              <a:spcBef>
                <a:spcPts val="1700"/>
              </a:spcBef>
              <a:buBlip>
                <a:blip r:embed="rId2"/>
              </a:buBlip>
            </a:lvl5pPr>
          </a:lstStyle>
          <a:p>
            <a:pPr/>
            <a:r>
              <a:t>Body Level One</a:t>
            </a:r>
          </a:p>
          <a:p>
            <a:pPr lvl="1"/>
            <a:r>
              <a:t>Body Level Two</a:t>
            </a:r>
          </a:p>
          <a:p>
            <a:pPr lvl="2"/>
            <a:r>
              <a:t>Body Level Three</a:t>
            </a:r>
          </a:p>
          <a:p>
            <a:pPr lvl="3"/>
            <a:r>
              <a:t>Body Level Four</a:t>
            </a:r>
          </a:p>
          <a:p>
            <a:pPr lvl="4"/>
            <a:r>
              <a:t>Body Level Five</a:t>
            </a:r>
          </a:p>
        </p:txBody>
      </p:sp>
      <p:sp>
        <p:nvSpPr>
          <p:cNvPr id="110" name="Shape 110"/>
          <p:cNvSpPr/>
          <p:nvPr>
            <p:ph type="sldNum" sz="quarter" idx="2"/>
          </p:nvPr>
        </p:nvSpPr>
        <p:spPr>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spTree>
      <p:nvGrpSpPr>
        <p:cNvPr id="1" name=""/>
        <p:cNvGrpSpPr/>
        <p:nvPr/>
      </p:nvGrpSpPr>
      <p:grpSpPr>
        <a:xfrm>
          <a:off x="0" y="0"/>
          <a:ext cx="0" cy="0"/>
          <a:chOff x="0" y="0"/>
          <a:chExt cx="0" cy="0"/>
        </a:xfrm>
      </p:grpSpPr>
      <p:sp>
        <p:nvSpPr>
          <p:cNvPr id="20" name="Shape 20"/>
          <p:cNvSpPr/>
          <p:nvPr>
            <p:ph type="title"/>
          </p:nvPr>
        </p:nvSpPr>
        <p:spPr>
          <a:prstGeom prst="rect">
            <a:avLst/>
          </a:prstGeom>
        </p:spPr>
        <p:txBody>
          <a:bodyPr/>
          <a:lstStyle/>
          <a:p>
            <a:pPr/>
            <a:r>
              <a:t>Title Text</a:t>
            </a:r>
          </a:p>
        </p:txBody>
      </p:sp>
      <p:sp>
        <p:nvSpPr>
          <p:cNvPr id="21" name="Shape 21"/>
          <p:cNvSpPr/>
          <p:nvPr>
            <p:ph type="body" idx="1"/>
          </p:nvPr>
        </p:nvSpPr>
        <p:spPr>
          <a:xfrm>
            <a:off x="546100" y="1943100"/>
            <a:ext cx="8039100" cy="4025900"/>
          </a:xfrm>
          <a:prstGeom prst="rect">
            <a:avLst/>
          </a:prstGeom>
        </p:spPr>
        <p:txBody>
          <a:bodyPr/>
          <a:lstStyle>
            <a:lvl1pPr>
              <a:spcBef>
                <a:spcPts val="1700"/>
              </a:spcBef>
              <a:buBlip>
                <a:blip r:embed="rId2"/>
              </a:buBlip>
            </a:lvl1pPr>
            <a:lvl2pPr>
              <a:spcBef>
                <a:spcPts val="1700"/>
              </a:spcBef>
              <a:buBlip>
                <a:blip r:embed="rId2"/>
              </a:buBlip>
            </a:lvl2pPr>
            <a:lvl3pPr>
              <a:spcBef>
                <a:spcPts val="1700"/>
              </a:spcBef>
              <a:buBlip>
                <a:blip r:embed="rId2"/>
              </a:buBlip>
            </a:lvl3pPr>
            <a:lvl4pPr>
              <a:spcBef>
                <a:spcPts val="1700"/>
              </a:spcBef>
              <a:buBlip>
                <a:blip r:embed="rId2"/>
              </a:buBlip>
            </a:lvl4pPr>
            <a:lvl5pPr>
              <a:spcBef>
                <a:spcPts val="1700"/>
              </a:spcBef>
              <a:buBlip>
                <a:blip r:embed="rId2"/>
              </a:buBlip>
            </a:lvl5pPr>
          </a:lstStyle>
          <a:p>
            <a:pPr/>
            <a:r>
              <a:t>Body Level One</a:t>
            </a:r>
          </a:p>
          <a:p>
            <a:pPr lvl="1"/>
            <a:r>
              <a:t>Body Level Two</a:t>
            </a:r>
          </a:p>
          <a:p>
            <a:pPr lvl="2"/>
            <a:r>
              <a:t>Body Level Three</a:t>
            </a:r>
          </a:p>
          <a:p>
            <a:pPr lvl="3"/>
            <a:r>
              <a:t>Body Level Four</a:t>
            </a:r>
          </a:p>
          <a:p>
            <a:pPr lvl="4"/>
            <a:r>
              <a:t>Body Level Five</a:t>
            </a:r>
          </a:p>
        </p:txBody>
      </p:sp>
      <p:sp>
        <p:nvSpPr>
          <p:cNvPr id="22" name="Shape 22"/>
          <p:cNvSpPr/>
          <p:nvPr>
            <p:ph type="sldNum" sz="quarter" idx="2"/>
          </p:nvPr>
        </p:nvSpPr>
        <p:spPr>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 2 Column">
    <p:spTree>
      <p:nvGrpSpPr>
        <p:cNvPr id="1" name=""/>
        <p:cNvGrpSpPr/>
        <p:nvPr/>
      </p:nvGrpSpPr>
      <p:grpSpPr>
        <a:xfrm>
          <a:off x="0" y="0"/>
          <a:ext cx="0" cy="0"/>
          <a:chOff x="0" y="0"/>
          <a:chExt cx="0" cy="0"/>
        </a:xfrm>
      </p:grpSpPr>
      <p:sp>
        <p:nvSpPr>
          <p:cNvPr id="29" name="Shape 29"/>
          <p:cNvSpPr/>
          <p:nvPr>
            <p:ph type="title"/>
          </p:nvPr>
        </p:nvSpPr>
        <p:spPr>
          <a:prstGeom prst="rect">
            <a:avLst/>
          </a:prstGeom>
        </p:spPr>
        <p:txBody>
          <a:bodyPr/>
          <a:lstStyle/>
          <a:p>
            <a:pPr/>
            <a:r>
              <a:t>Title Text</a:t>
            </a:r>
          </a:p>
        </p:txBody>
      </p:sp>
      <p:sp>
        <p:nvSpPr>
          <p:cNvPr id="30" name="Shape 30"/>
          <p:cNvSpPr/>
          <p:nvPr>
            <p:ph type="body" idx="1"/>
          </p:nvPr>
        </p:nvSpPr>
        <p:spPr>
          <a:xfrm>
            <a:off x="546100" y="1943100"/>
            <a:ext cx="8039100" cy="4025900"/>
          </a:xfrm>
          <a:prstGeom prst="rect">
            <a:avLst/>
          </a:prstGeom>
        </p:spPr>
        <p:txBody>
          <a:bodyPr numCol="2" spcCol="401954" anchor="t"/>
          <a:lstStyle>
            <a:lvl1pPr>
              <a:spcBef>
                <a:spcPts val="1700"/>
              </a:spcBef>
              <a:buBlip>
                <a:blip r:embed="rId2"/>
              </a:buBlip>
            </a:lvl1pPr>
            <a:lvl2pPr>
              <a:spcBef>
                <a:spcPts val="1700"/>
              </a:spcBef>
              <a:buBlip>
                <a:blip r:embed="rId2"/>
              </a:buBlip>
            </a:lvl2pPr>
            <a:lvl3pPr>
              <a:spcBef>
                <a:spcPts val="1700"/>
              </a:spcBef>
              <a:buBlip>
                <a:blip r:embed="rId2"/>
              </a:buBlip>
            </a:lvl3pPr>
            <a:lvl4pPr>
              <a:spcBef>
                <a:spcPts val="1700"/>
              </a:spcBef>
              <a:buBlip>
                <a:blip r:embed="rId2"/>
              </a:buBlip>
            </a:lvl4pPr>
            <a:lvl5pPr>
              <a:spcBef>
                <a:spcPts val="1700"/>
              </a:spcBef>
              <a:buBlip>
                <a:blip r:embed="rId2"/>
              </a:buBlip>
            </a:lvl5pPr>
          </a:lstStyle>
          <a:p>
            <a:pPr/>
            <a:r>
              <a:t>Body Level One</a:t>
            </a:r>
          </a:p>
          <a:p>
            <a:pPr lvl="1"/>
            <a:r>
              <a:t>Body Level Two</a:t>
            </a:r>
          </a:p>
          <a:p>
            <a:pPr lvl="2"/>
            <a:r>
              <a:t>Body Level Three</a:t>
            </a:r>
          </a:p>
          <a:p>
            <a:pPr lvl="3"/>
            <a:r>
              <a:t>Body Level Four</a:t>
            </a:r>
          </a:p>
          <a:p>
            <a:pPr lvl="4"/>
            <a:r>
              <a:t>Body Level Five</a:t>
            </a:r>
          </a:p>
        </p:txBody>
      </p:sp>
      <p:sp>
        <p:nvSpPr>
          <p:cNvPr id="31" name="Shape 31"/>
          <p:cNvSpPr/>
          <p:nvPr>
            <p:ph type="sldNum" sz="quarter" idx="2"/>
          </p:nvPr>
        </p:nvSpPr>
        <p:spPr>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type="tx" showMasterSp="1" showMasterPhAnim="1">
  <p:cSld name="Bullets">
    <p:spTree>
      <p:nvGrpSpPr>
        <p:cNvPr id="1" name=""/>
        <p:cNvGrpSpPr/>
        <p:nvPr/>
      </p:nvGrpSpPr>
      <p:grpSpPr>
        <a:xfrm>
          <a:off x="0" y="0"/>
          <a:ext cx="0" cy="0"/>
          <a:chOff x="0" y="0"/>
          <a:chExt cx="0" cy="0"/>
        </a:xfrm>
      </p:grpSpPr>
      <p:sp>
        <p:nvSpPr>
          <p:cNvPr id="38" name="Shape 38"/>
          <p:cNvSpPr/>
          <p:nvPr>
            <p:ph type="body" idx="1"/>
          </p:nvPr>
        </p:nvSpPr>
        <p:spPr>
          <a:prstGeom prst="rect">
            <a:avLst/>
          </a:prstGeom>
        </p:spPr>
        <p:txBody>
          <a:bodyPr/>
          <a:lstStyle>
            <a:lvl1pPr>
              <a:buBlip>
                <a:blip r:embed="rId2"/>
              </a:buBlip>
            </a:lvl1pPr>
            <a:lvl2pPr>
              <a:buBlip>
                <a:blip r:embed="rId2"/>
              </a:buBlip>
            </a:lvl2pPr>
            <a:lvl3pPr>
              <a:buBlip>
                <a:blip r:embed="rId2"/>
              </a:buBlip>
            </a:lvl3pPr>
            <a:lvl4pPr>
              <a:buBlip>
                <a:blip r:embed="rId2"/>
              </a:buBlip>
            </a:lvl4pPr>
            <a:lvl5pPr>
              <a:buBlip>
                <a:blip r:embed="rId2"/>
              </a:buBlip>
            </a:lvl5pPr>
          </a:lstStyle>
          <a:p>
            <a:pPr/>
            <a:r>
              <a:t>Body Level One</a:t>
            </a:r>
          </a:p>
          <a:p>
            <a:pPr lvl="1"/>
            <a:r>
              <a:t>Body Level Two</a:t>
            </a:r>
          </a:p>
          <a:p>
            <a:pPr lvl="2"/>
            <a:r>
              <a:t>Body Level Three</a:t>
            </a:r>
          </a:p>
          <a:p>
            <a:pPr lvl="3"/>
            <a:r>
              <a:t>Body Level Four</a:t>
            </a:r>
          </a:p>
          <a:p>
            <a:pPr lvl="4"/>
            <a:r>
              <a:t>Body Level Five</a:t>
            </a:r>
          </a:p>
        </p:txBody>
      </p:sp>
      <p:sp>
        <p:nvSpPr>
          <p:cNvPr id="39" name="Shape 39"/>
          <p:cNvSpPr/>
          <p:nvPr>
            <p:ph type="sldNum" sz="quarter" idx="2"/>
          </p:nvPr>
        </p:nvSpPr>
        <p:spPr>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type="tx" showMasterSp="1" showMasterPhAnim="1">
  <p:cSld name="Blank">
    <p:spTree>
      <p:nvGrpSpPr>
        <p:cNvPr id="1" name=""/>
        <p:cNvGrpSpPr/>
        <p:nvPr/>
      </p:nvGrpSpPr>
      <p:grpSpPr>
        <a:xfrm>
          <a:off x="0" y="0"/>
          <a:ext cx="0" cy="0"/>
          <a:chOff x="0" y="0"/>
          <a:chExt cx="0" cy="0"/>
        </a:xfrm>
      </p:grpSpPr>
      <p:sp>
        <p:nvSpPr>
          <p:cNvPr id="46" name="Shape 46"/>
          <p:cNvSpPr/>
          <p:nvPr>
            <p:ph type="sldNum" sz="quarter" idx="2"/>
          </p:nvPr>
        </p:nvSpPr>
        <p:spPr>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type="tx" showMasterSp="1" showMasterPhAnim="1">
  <p:cSld name="Title - Top">
    <p:spTree>
      <p:nvGrpSpPr>
        <p:cNvPr id="1" name=""/>
        <p:cNvGrpSpPr/>
        <p:nvPr/>
      </p:nvGrpSpPr>
      <p:grpSpPr>
        <a:xfrm>
          <a:off x="0" y="0"/>
          <a:ext cx="0" cy="0"/>
          <a:chOff x="0" y="0"/>
          <a:chExt cx="0" cy="0"/>
        </a:xfrm>
      </p:grpSpPr>
      <p:sp>
        <p:nvSpPr>
          <p:cNvPr id="53" name="Shape 53"/>
          <p:cNvSpPr/>
          <p:nvPr>
            <p:ph type="title"/>
          </p:nvPr>
        </p:nvSpPr>
        <p:spPr>
          <a:prstGeom prst="rect">
            <a:avLst/>
          </a:prstGeom>
        </p:spPr>
        <p:txBody>
          <a:bodyPr/>
          <a:lstStyle/>
          <a:p>
            <a:pPr/>
            <a:r>
              <a:t>Title Text</a:t>
            </a:r>
          </a:p>
        </p:txBody>
      </p:sp>
      <p:sp>
        <p:nvSpPr>
          <p:cNvPr id="54" name="Shape 54"/>
          <p:cNvSpPr/>
          <p:nvPr>
            <p:ph type="sldNum" sz="quarter" idx="2"/>
          </p:nvPr>
        </p:nvSpPr>
        <p:spPr>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type="tx" showMasterSp="1" showMasterPhAnim="1">
  <p:cSld name="Title - Center">
    <p:spTree>
      <p:nvGrpSpPr>
        <p:cNvPr id="1" name=""/>
        <p:cNvGrpSpPr/>
        <p:nvPr/>
      </p:nvGrpSpPr>
      <p:grpSpPr>
        <a:xfrm>
          <a:off x="0" y="0"/>
          <a:ext cx="0" cy="0"/>
          <a:chOff x="0" y="0"/>
          <a:chExt cx="0" cy="0"/>
        </a:xfrm>
      </p:grpSpPr>
      <p:sp>
        <p:nvSpPr>
          <p:cNvPr id="61" name="Shape 61"/>
          <p:cNvSpPr/>
          <p:nvPr>
            <p:ph type="title"/>
          </p:nvPr>
        </p:nvSpPr>
        <p:spPr>
          <a:xfrm>
            <a:off x="546100" y="2578100"/>
            <a:ext cx="8039100" cy="1714500"/>
          </a:xfrm>
          <a:prstGeom prst="rect">
            <a:avLst/>
          </a:prstGeom>
        </p:spPr>
        <p:txBody>
          <a:bodyPr/>
          <a:lstStyle/>
          <a:p>
            <a:pPr/>
            <a:r>
              <a:t>Title Text</a:t>
            </a:r>
          </a:p>
        </p:txBody>
      </p:sp>
      <p:sp>
        <p:nvSpPr>
          <p:cNvPr id="62" name="Shape 62"/>
          <p:cNvSpPr/>
          <p:nvPr>
            <p:ph type="sldNum" sz="quarter" idx="2"/>
          </p:nvPr>
        </p:nvSpPr>
        <p:spPr>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type="tx" showMasterSp="1" showMasterPhAnim="1">
  <p:cSld name="Photo - Horizontal">
    <p:spTree>
      <p:nvGrpSpPr>
        <p:cNvPr id="1" name=""/>
        <p:cNvGrpSpPr/>
        <p:nvPr/>
      </p:nvGrpSpPr>
      <p:grpSpPr>
        <a:xfrm>
          <a:off x="0" y="0"/>
          <a:ext cx="0" cy="0"/>
          <a:chOff x="0" y="0"/>
          <a:chExt cx="0" cy="0"/>
        </a:xfrm>
      </p:grpSpPr>
      <p:sp>
        <p:nvSpPr>
          <p:cNvPr id="69" name="Shape 69"/>
          <p:cNvSpPr/>
          <p:nvPr>
            <p:ph type="pic" idx="13"/>
          </p:nvPr>
        </p:nvSpPr>
        <p:spPr>
          <a:xfrm>
            <a:off x="546100" y="660400"/>
            <a:ext cx="8051800" cy="4025900"/>
          </a:xfrm>
          <a:prstGeom prst="rect">
            <a:avLst/>
          </a:prstGeom>
          <a:ln w="9525">
            <a:round/>
          </a:ln>
        </p:spPr>
        <p:txBody>
          <a:bodyPr lIns="91439" tIns="45719" rIns="91439" bIns="45719" anchor="t"/>
          <a:lstStyle/>
          <a:p>
            <a:pPr/>
          </a:p>
        </p:txBody>
      </p:sp>
      <p:sp>
        <p:nvSpPr>
          <p:cNvPr id="70" name="Shape 70"/>
          <p:cNvSpPr/>
          <p:nvPr>
            <p:ph type="title"/>
          </p:nvPr>
        </p:nvSpPr>
        <p:spPr>
          <a:xfrm>
            <a:off x="546100" y="4787900"/>
            <a:ext cx="8039100" cy="863600"/>
          </a:xfrm>
          <a:prstGeom prst="rect">
            <a:avLst/>
          </a:prstGeom>
        </p:spPr>
        <p:txBody>
          <a:bodyPr anchor="b"/>
          <a:lstStyle/>
          <a:p>
            <a:pPr/>
            <a:r>
              <a:t>Title Text</a:t>
            </a:r>
          </a:p>
        </p:txBody>
      </p:sp>
      <p:sp>
        <p:nvSpPr>
          <p:cNvPr id="71" name="Shape 71"/>
          <p:cNvSpPr/>
          <p:nvPr>
            <p:ph type="body" sz="quarter" idx="1"/>
          </p:nvPr>
        </p:nvSpPr>
        <p:spPr>
          <a:xfrm>
            <a:off x="546100" y="5638800"/>
            <a:ext cx="8039100" cy="1092200"/>
          </a:xfrm>
          <a:prstGeom prst="rect">
            <a:avLst/>
          </a:prstGeom>
        </p:spPr>
        <p:txBody>
          <a:bodyPr anchor="t"/>
          <a:lstStyle>
            <a:lvl1pPr marL="0" indent="0">
              <a:spcBef>
                <a:spcPts val="0"/>
              </a:spcBef>
              <a:buSzTx/>
              <a:buNone/>
              <a:defRPr sz="2800">
                <a:solidFill>
                  <a:srgbClr val="73BFFF"/>
                </a:solidFill>
              </a:defRPr>
            </a:lvl1pPr>
            <a:lvl2pPr marL="0" indent="0">
              <a:spcBef>
                <a:spcPts val="0"/>
              </a:spcBef>
              <a:buSzTx/>
              <a:buNone/>
              <a:defRPr sz="2800">
                <a:solidFill>
                  <a:srgbClr val="73BFFF"/>
                </a:solidFill>
              </a:defRPr>
            </a:lvl2pPr>
            <a:lvl3pPr marL="0" indent="0">
              <a:spcBef>
                <a:spcPts val="0"/>
              </a:spcBef>
              <a:buSzTx/>
              <a:buNone/>
              <a:defRPr sz="2800">
                <a:solidFill>
                  <a:srgbClr val="73BFFF"/>
                </a:solidFill>
              </a:defRPr>
            </a:lvl3pPr>
            <a:lvl4pPr marL="0" indent="0">
              <a:spcBef>
                <a:spcPts val="0"/>
              </a:spcBef>
              <a:buSzTx/>
              <a:buNone/>
              <a:defRPr sz="2800">
                <a:solidFill>
                  <a:srgbClr val="73BFFF"/>
                </a:solidFill>
              </a:defRPr>
            </a:lvl4pPr>
            <a:lvl5pPr marL="0" indent="0">
              <a:spcBef>
                <a:spcPts val="0"/>
              </a:spcBef>
              <a:buSzTx/>
              <a:buNone/>
              <a:defRPr sz="2800">
                <a:solidFill>
                  <a:srgbClr val="73BFFF"/>
                </a:solidFill>
              </a:defRPr>
            </a:lvl5pPr>
          </a:lstStyle>
          <a:p>
            <a:pPr/>
            <a:r>
              <a:t>Body Level One</a:t>
            </a:r>
          </a:p>
          <a:p>
            <a:pPr lvl="1"/>
            <a:r>
              <a:t>Body Level Two</a:t>
            </a:r>
          </a:p>
          <a:p>
            <a:pPr lvl="2"/>
            <a:r>
              <a:t>Body Level Three</a:t>
            </a:r>
          </a:p>
          <a:p>
            <a:pPr lvl="3"/>
            <a:r>
              <a:t>Body Level Four</a:t>
            </a:r>
          </a:p>
          <a:p>
            <a:pPr lvl="4"/>
            <a:r>
              <a:t>Body Level Five</a:t>
            </a:r>
          </a:p>
        </p:txBody>
      </p:sp>
      <p:sp>
        <p:nvSpPr>
          <p:cNvPr id="72" name="Shape 72"/>
          <p:cNvSpPr/>
          <p:nvPr>
            <p:ph type="sldNum" sz="quarter" idx="2"/>
          </p:nvPr>
        </p:nvSpPr>
        <p:spPr>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type="tx" showMasterSp="1" showMasterPhAnim="1">
  <p:cSld name="Photo - Vertical">
    <p:spTree>
      <p:nvGrpSpPr>
        <p:cNvPr id="1" name=""/>
        <p:cNvGrpSpPr/>
        <p:nvPr/>
      </p:nvGrpSpPr>
      <p:grpSpPr>
        <a:xfrm>
          <a:off x="0" y="0"/>
          <a:ext cx="0" cy="0"/>
          <a:chOff x="0" y="0"/>
          <a:chExt cx="0" cy="0"/>
        </a:xfrm>
      </p:grpSpPr>
      <p:sp>
        <p:nvSpPr>
          <p:cNvPr id="79" name="Shape 79"/>
          <p:cNvSpPr/>
          <p:nvPr>
            <p:ph type="pic" sz="half" idx="13"/>
          </p:nvPr>
        </p:nvSpPr>
        <p:spPr>
          <a:xfrm>
            <a:off x="5067300" y="1422400"/>
            <a:ext cx="3531871" cy="4023650"/>
          </a:xfrm>
          <a:prstGeom prst="rect">
            <a:avLst/>
          </a:prstGeom>
          <a:ln w="9525">
            <a:round/>
          </a:ln>
        </p:spPr>
        <p:txBody>
          <a:bodyPr lIns="91439" tIns="45719" rIns="91439" bIns="45719" anchor="t"/>
          <a:lstStyle/>
          <a:p>
            <a:pPr/>
          </a:p>
        </p:txBody>
      </p:sp>
      <p:sp>
        <p:nvSpPr>
          <p:cNvPr id="80" name="Shape 80"/>
          <p:cNvSpPr/>
          <p:nvPr>
            <p:ph type="title"/>
          </p:nvPr>
        </p:nvSpPr>
        <p:spPr>
          <a:xfrm>
            <a:off x="546100" y="977900"/>
            <a:ext cx="3606800" cy="2463800"/>
          </a:xfrm>
          <a:prstGeom prst="rect">
            <a:avLst/>
          </a:prstGeom>
        </p:spPr>
        <p:txBody>
          <a:bodyPr anchor="b"/>
          <a:lstStyle/>
          <a:p>
            <a:pPr/>
            <a:r>
              <a:t>Title Text</a:t>
            </a:r>
          </a:p>
        </p:txBody>
      </p:sp>
      <p:sp>
        <p:nvSpPr>
          <p:cNvPr id="81" name="Shape 81"/>
          <p:cNvSpPr/>
          <p:nvPr>
            <p:ph type="body" sz="quarter" idx="1"/>
          </p:nvPr>
        </p:nvSpPr>
        <p:spPr>
          <a:xfrm>
            <a:off x="546100" y="3429000"/>
            <a:ext cx="3606800" cy="2120900"/>
          </a:xfrm>
          <a:prstGeom prst="rect">
            <a:avLst/>
          </a:prstGeom>
        </p:spPr>
        <p:txBody>
          <a:bodyPr anchor="t"/>
          <a:lstStyle>
            <a:lvl1pPr marL="0" indent="0">
              <a:spcBef>
                <a:spcPts val="800"/>
              </a:spcBef>
              <a:buSzTx/>
              <a:buNone/>
              <a:defRPr sz="2800">
                <a:solidFill>
                  <a:srgbClr val="73BFFF"/>
                </a:solidFill>
              </a:defRPr>
            </a:lvl1pPr>
            <a:lvl2pPr marL="0" indent="0">
              <a:spcBef>
                <a:spcPts val="800"/>
              </a:spcBef>
              <a:buSzTx/>
              <a:buNone/>
              <a:defRPr sz="2800">
                <a:solidFill>
                  <a:srgbClr val="73BFFF"/>
                </a:solidFill>
              </a:defRPr>
            </a:lvl2pPr>
            <a:lvl3pPr marL="0" indent="0">
              <a:spcBef>
                <a:spcPts val="800"/>
              </a:spcBef>
              <a:buSzTx/>
              <a:buNone/>
              <a:defRPr sz="2800">
                <a:solidFill>
                  <a:srgbClr val="73BFFF"/>
                </a:solidFill>
              </a:defRPr>
            </a:lvl3pPr>
            <a:lvl4pPr marL="0" indent="0">
              <a:spcBef>
                <a:spcPts val="800"/>
              </a:spcBef>
              <a:buSzTx/>
              <a:buNone/>
              <a:defRPr sz="2800">
                <a:solidFill>
                  <a:srgbClr val="73BFFF"/>
                </a:solidFill>
              </a:defRPr>
            </a:lvl4pPr>
            <a:lvl5pPr marL="0" indent="0">
              <a:spcBef>
                <a:spcPts val="800"/>
              </a:spcBef>
              <a:buSzTx/>
              <a:buNone/>
              <a:defRPr sz="2800">
                <a:solidFill>
                  <a:srgbClr val="73BFFF"/>
                </a:solidFill>
              </a:defRPr>
            </a:lvl5pPr>
          </a:lstStyle>
          <a:p>
            <a:pPr/>
            <a:r>
              <a:t>Body Level One</a:t>
            </a:r>
          </a:p>
          <a:p>
            <a:pPr lvl="1"/>
            <a:r>
              <a:t>Body Level Two</a:t>
            </a:r>
          </a:p>
          <a:p>
            <a:pPr lvl="2"/>
            <a:r>
              <a:t>Body Level Three</a:t>
            </a:r>
          </a:p>
          <a:p>
            <a:pPr lvl="3"/>
            <a:r>
              <a:t>Body Level Four</a:t>
            </a:r>
          </a:p>
          <a:p>
            <a:pPr lvl="4"/>
            <a:r>
              <a:t>Body Level Five</a:t>
            </a:r>
          </a:p>
        </p:txBody>
      </p:sp>
      <p:sp>
        <p:nvSpPr>
          <p:cNvPr id="82" name="Shape 82"/>
          <p:cNvSpPr/>
          <p:nvPr>
            <p:ph type="sldNum" sz="quarter" idx="2"/>
          </p:nvPr>
        </p:nvSpPr>
        <p:spPr>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standalone="yes"?><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jpeg"/><Relationship Id="rId3" Type="http://schemas.openxmlformats.org/officeDocument/2006/relationships/image" Target="../media/image1.png"/><Relationship Id="rId4" Type="http://schemas.openxmlformats.org/officeDocument/2006/relationships/slideLayout" Target="../slideLayouts/slideLayout1.xml"/><Relationship Id="rId5" Type="http://schemas.openxmlformats.org/officeDocument/2006/relationships/slideLayout" Target="../slideLayouts/slideLayout2.xml"/><Relationship Id="rId6" Type="http://schemas.openxmlformats.org/officeDocument/2006/relationships/slideLayout" Target="../slideLayouts/slideLayout3.xml"/><Relationship Id="rId7" Type="http://schemas.openxmlformats.org/officeDocument/2006/relationships/slideLayout" Target="../slideLayouts/slideLayout4.xml"/><Relationship Id="rId8" Type="http://schemas.openxmlformats.org/officeDocument/2006/relationships/slideLayout" Target="../slideLayouts/slideLayout5.xml"/><Relationship Id="rId9" Type="http://schemas.openxmlformats.org/officeDocument/2006/relationships/slideLayout" Target="../slideLayouts/slideLayout6.xml"/><Relationship Id="rId10" Type="http://schemas.openxmlformats.org/officeDocument/2006/relationships/slideLayout" Target="../slideLayouts/slideLayout7.xml"/><Relationship Id="rId11" Type="http://schemas.openxmlformats.org/officeDocument/2006/relationships/slideLayout" Target="../slideLayouts/slideLayout8.xml"/><Relationship Id="rId12" Type="http://schemas.openxmlformats.org/officeDocument/2006/relationships/slideLayout" Target="../slideLayouts/slideLayout9.xml"/><Relationship Id="rId13" Type="http://schemas.openxmlformats.org/officeDocument/2006/relationships/slideLayout" Target="../slideLayouts/slideLayout10.xml"/><Relationship Id="rId14" Type="http://schemas.openxmlformats.org/officeDocument/2006/relationships/slideLayout" Target="../slideLayouts/slideLayout11.xml"/><Relationship Id="rId15"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 name="Shape 2"/>
          <p:cNvSpPr/>
          <p:nvPr>
            <p:ph type="body" idx="1"/>
          </p:nvPr>
        </p:nvSpPr>
        <p:spPr>
          <a:xfrm>
            <a:off x="546100" y="965200"/>
            <a:ext cx="8039100" cy="49276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lstStyle>
            <a:lvl1pPr>
              <a:buBlip>
                <a:blip r:embed="rId3"/>
              </a:buBlip>
            </a:lvl1pPr>
            <a:lvl2pPr>
              <a:buBlip>
                <a:blip r:embed="rId3"/>
              </a:buBlip>
            </a:lvl2pPr>
            <a:lvl3pPr>
              <a:buBlip>
                <a:blip r:embed="rId3"/>
              </a:buBlip>
            </a:lvl3pPr>
            <a:lvl4pPr>
              <a:buBlip>
                <a:blip r:embed="rId3"/>
              </a:buBlip>
            </a:lvl4pPr>
            <a:lvl5pPr>
              <a:buBlip>
                <a:blip r:embed="rId3"/>
              </a:buBlip>
            </a:lvl5pPr>
          </a:lstStyle>
          <a:p>
            <a:pPr/>
            <a:r>
              <a:t>Body Level One</a:t>
            </a:r>
          </a:p>
          <a:p>
            <a:pPr lvl="1"/>
            <a:r>
              <a:t>Body Level Two</a:t>
            </a:r>
          </a:p>
          <a:p>
            <a:pPr lvl="2"/>
            <a:r>
              <a:t>Body Level Three</a:t>
            </a:r>
          </a:p>
          <a:p>
            <a:pPr lvl="3"/>
            <a:r>
              <a:t>Body Level Four</a:t>
            </a:r>
          </a:p>
          <a:p>
            <a:pPr lvl="4"/>
            <a:r>
              <a:t>Body Level Five</a:t>
            </a:r>
          </a:p>
        </p:txBody>
      </p:sp>
      <p:sp>
        <p:nvSpPr>
          <p:cNvPr id="3" name="Shape 3"/>
          <p:cNvSpPr/>
          <p:nvPr>
            <p:ph type="title"/>
          </p:nvPr>
        </p:nvSpPr>
        <p:spPr>
          <a:xfrm>
            <a:off x="546100" y="177800"/>
            <a:ext cx="8039100" cy="17145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lstStyle/>
          <a:p>
            <a:pPr/>
            <a:r>
              <a:t>Title Text</a:t>
            </a:r>
          </a:p>
        </p:txBody>
      </p:sp>
      <p:sp>
        <p:nvSpPr>
          <p:cNvPr id="4" name="Shape 4"/>
          <p:cNvSpPr/>
          <p:nvPr>
            <p:ph type="sldNum" sz="quarter" idx="2"/>
          </p:nvPr>
        </p:nvSpPr>
        <p:spPr>
          <a:xfrm>
            <a:off x="8792512" y="6540500"/>
            <a:ext cx="241402" cy="237985"/>
          </a:xfrm>
          <a:prstGeom prst="rect">
            <a:avLst/>
          </a:prstGeom>
          <a:ln w="12700">
            <a:miter lim="400000"/>
          </a:ln>
        </p:spPr>
        <p:txBody>
          <a:bodyPr wrap="none" lIns="50800" tIns="50800" rIns="50800" bIns="50800">
            <a:spAutoFit/>
          </a:bodyPr>
          <a:lstStyle>
            <a:lvl1pPr algn="r">
              <a:defRPr b="1" sz="900">
                <a:solidFill>
                  <a:srgbClr val="FFFFFF">
                    <a:alpha val="70000"/>
                  </a:srgbClr>
                </a:solidFill>
                <a:latin typeface="Helvetica Neue"/>
                <a:ea typeface="Helvetica Neue"/>
                <a:cs typeface="Helvetica Neue"/>
                <a:sym typeface="Helvetica Neue"/>
              </a:defRPr>
            </a:lvl1pPr>
          </a:lstStyle>
          <a:p>
            <a:pPr>
              <a:defRPr>
                <a:effectLst/>
              </a:defRPr>
            </a:pPr>
            <a:fld id="{86CB4B4D-7CA3-9044-876B-883B54F8677D}" type="slidenum"/>
          </a:p>
        </p:txBody>
      </p:sp>
    </p:spTree>
  </p:cSld>
  <p:clrMap bg1="dk1" tx1="lt1" bg2="dk2" tx2="lt2" accent1="accent1" accent2="accent2" accent3="accent3" accent4="accent4" accent5="accent5" accent6="accent6" hlink="hlink" folHlink="folHlink"/>
  <p:sldLayoutIdLst>
    <p:sldLayoutId id="2147483649" r:id="rId4"/>
    <p:sldLayoutId id="2147483650" r:id="rId5"/>
    <p:sldLayoutId id="2147483651" r:id="rId6"/>
    <p:sldLayoutId id="2147483652" r:id="rId7"/>
    <p:sldLayoutId id="2147483653" r:id="rId8"/>
    <p:sldLayoutId id="2147483654" r:id="rId9"/>
    <p:sldLayoutId id="2147483655" r:id="rId10"/>
    <p:sldLayoutId id="2147483656" r:id="rId11"/>
    <p:sldLayoutId id="2147483657" r:id="rId12"/>
    <p:sldLayoutId id="2147483658" r:id="rId13"/>
    <p:sldLayoutId id="2147483659" r:id="rId14"/>
    <p:sldLayoutId id="2147483660" r:id="rId15"/>
  </p:sldLayoutIdLst>
  <p:transition xmlns:p14="http://schemas.microsoft.com/office/powerpoint/2010/main" spd="med" advClick="1"/>
  <p:txStyles>
    <p:titleStyle>
      <a:lvl1pPr marL="0" marR="0" indent="0" algn="l" defTabSz="406400" rtl="0" latinLnBrk="0">
        <a:lnSpc>
          <a:spcPct val="100000"/>
        </a:lnSpc>
        <a:spcBef>
          <a:spcPts val="0"/>
        </a:spcBef>
        <a:spcAft>
          <a:spcPts val="0"/>
        </a:spcAft>
        <a:buClrTx/>
        <a:buSzTx/>
        <a:buFontTx/>
        <a:buNone/>
        <a:tabLst/>
        <a:defRPr b="0" baseline="0" cap="none" i="0" spc="0" strike="noStrike" sz="5000" u="none">
          <a:ln>
            <a:noFill/>
          </a:ln>
          <a:solidFill>
            <a:srgbClr val="FFFFFF"/>
          </a:solidFill>
          <a:effectLst>
            <a:outerShdw sx="100000" sy="100000" kx="0" ky="0" algn="b" rotWithShape="0" blurRad="50800" dist="38100" dir="5400000">
              <a:srgbClr val="000000"/>
            </a:outerShdw>
          </a:effectLst>
          <a:uFillTx/>
          <a:latin typeface="+mn-lt"/>
          <a:ea typeface="+mn-ea"/>
          <a:cs typeface="+mn-cs"/>
          <a:sym typeface="Helvetica Neue Light"/>
        </a:defRPr>
      </a:lvl1pPr>
      <a:lvl2pPr marL="0" marR="0" indent="228600" algn="l" defTabSz="406400" rtl="0" latinLnBrk="0">
        <a:lnSpc>
          <a:spcPct val="100000"/>
        </a:lnSpc>
        <a:spcBef>
          <a:spcPts val="0"/>
        </a:spcBef>
        <a:spcAft>
          <a:spcPts val="0"/>
        </a:spcAft>
        <a:buClrTx/>
        <a:buSzTx/>
        <a:buFontTx/>
        <a:buNone/>
        <a:tabLst/>
        <a:defRPr b="0" baseline="0" cap="none" i="0" spc="0" strike="noStrike" sz="5000" u="none">
          <a:ln>
            <a:noFill/>
          </a:ln>
          <a:solidFill>
            <a:srgbClr val="FFFFFF"/>
          </a:solidFill>
          <a:effectLst>
            <a:outerShdw sx="100000" sy="100000" kx="0" ky="0" algn="b" rotWithShape="0" blurRad="50800" dist="38100" dir="5400000">
              <a:srgbClr val="000000"/>
            </a:outerShdw>
          </a:effectLst>
          <a:uFillTx/>
          <a:latin typeface="+mn-lt"/>
          <a:ea typeface="+mn-ea"/>
          <a:cs typeface="+mn-cs"/>
          <a:sym typeface="Helvetica Neue Light"/>
        </a:defRPr>
      </a:lvl2pPr>
      <a:lvl3pPr marL="0" marR="0" indent="457200" algn="l" defTabSz="406400" rtl="0" latinLnBrk="0">
        <a:lnSpc>
          <a:spcPct val="100000"/>
        </a:lnSpc>
        <a:spcBef>
          <a:spcPts val="0"/>
        </a:spcBef>
        <a:spcAft>
          <a:spcPts val="0"/>
        </a:spcAft>
        <a:buClrTx/>
        <a:buSzTx/>
        <a:buFontTx/>
        <a:buNone/>
        <a:tabLst/>
        <a:defRPr b="0" baseline="0" cap="none" i="0" spc="0" strike="noStrike" sz="5000" u="none">
          <a:ln>
            <a:noFill/>
          </a:ln>
          <a:solidFill>
            <a:srgbClr val="FFFFFF"/>
          </a:solidFill>
          <a:effectLst>
            <a:outerShdw sx="100000" sy="100000" kx="0" ky="0" algn="b" rotWithShape="0" blurRad="50800" dist="38100" dir="5400000">
              <a:srgbClr val="000000"/>
            </a:outerShdw>
          </a:effectLst>
          <a:uFillTx/>
          <a:latin typeface="+mn-lt"/>
          <a:ea typeface="+mn-ea"/>
          <a:cs typeface="+mn-cs"/>
          <a:sym typeface="Helvetica Neue Light"/>
        </a:defRPr>
      </a:lvl3pPr>
      <a:lvl4pPr marL="0" marR="0" indent="685800" algn="l" defTabSz="406400" rtl="0" latinLnBrk="0">
        <a:lnSpc>
          <a:spcPct val="100000"/>
        </a:lnSpc>
        <a:spcBef>
          <a:spcPts val="0"/>
        </a:spcBef>
        <a:spcAft>
          <a:spcPts val="0"/>
        </a:spcAft>
        <a:buClrTx/>
        <a:buSzTx/>
        <a:buFontTx/>
        <a:buNone/>
        <a:tabLst/>
        <a:defRPr b="0" baseline="0" cap="none" i="0" spc="0" strike="noStrike" sz="5000" u="none">
          <a:ln>
            <a:noFill/>
          </a:ln>
          <a:solidFill>
            <a:srgbClr val="FFFFFF"/>
          </a:solidFill>
          <a:effectLst>
            <a:outerShdw sx="100000" sy="100000" kx="0" ky="0" algn="b" rotWithShape="0" blurRad="50800" dist="38100" dir="5400000">
              <a:srgbClr val="000000"/>
            </a:outerShdw>
          </a:effectLst>
          <a:uFillTx/>
          <a:latin typeface="+mn-lt"/>
          <a:ea typeface="+mn-ea"/>
          <a:cs typeface="+mn-cs"/>
          <a:sym typeface="Helvetica Neue Light"/>
        </a:defRPr>
      </a:lvl4pPr>
      <a:lvl5pPr marL="0" marR="0" indent="914400" algn="l" defTabSz="406400" rtl="0" latinLnBrk="0">
        <a:lnSpc>
          <a:spcPct val="100000"/>
        </a:lnSpc>
        <a:spcBef>
          <a:spcPts val="0"/>
        </a:spcBef>
        <a:spcAft>
          <a:spcPts val="0"/>
        </a:spcAft>
        <a:buClrTx/>
        <a:buSzTx/>
        <a:buFontTx/>
        <a:buNone/>
        <a:tabLst/>
        <a:defRPr b="0" baseline="0" cap="none" i="0" spc="0" strike="noStrike" sz="5000" u="none">
          <a:ln>
            <a:noFill/>
          </a:ln>
          <a:solidFill>
            <a:srgbClr val="FFFFFF"/>
          </a:solidFill>
          <a:effectLst>
            <a:outerShdw sx="100000" sy="100000" kx="0" ky="0" algn="b" rotWithShape="0" blurRad="50800" dist="38100" dir="5400000">
              <a:srgbClr val="000000"/>
            </a:outerShdw>
          </a:effectLst>
          <a:uFillTx/>
          <a:latin typeface="+mn-lt"/>
          <a:ea typeface="+mn-ea"/>
          <a:cs typeface="+mn-cs"/>
          <a:sym typeface="Helvetica Neue Light"/>
        </a:defRPr>
      </a:lvl5pPr>
      <a:lvl6pPr marL="0" marR="0" indent="1143000" algn="l" defTabSz="406400" rtl="0" latinLnBrk="0">
        <a:lnSpc>
          <a:spcPct val="100000"/>
        </a:lnSpc>
        <a:spcBef>
          <a:spcPts val="0"/>
        </a:spcBef>
        <a:spcAft>
          <a:spcPts val="0"/>
        </a:spcAft>
        <a:buClrTx/>
        <a:buSzTx/>
        <a:buFontTx/>
        <a:buNone/>
        <a:tabLst/>
        <a:defRPr b="0" baseline="0" cap="none" i="0" spc="0" strike="noStrike" sz="5000" u="none">
          <a:ln>
            <a:noFill/>
          </a:ln>
          <a:solidFill>
            <a:srgbClr val="FFFFFF"/>
          </a:solidFill>
          <a:effectLst>
            <a:outerShdw sx="100000" sy="100000" kx="0" ky="0" algn="b" rotWithShape="0" blurRad="50800" dist="38100" dir="5400000">
              <a:srgbClr val="000000"/>
            </a:outerShdw>
          </a:effectLst>
          <a:uFillTx/>
          <a:latin typeface="+mn-lt"/>
          <a:ea typeface="+mn-ea"/>
          <a:cs typeface="+mn-cs"/>
          <a:sym typeface="Helvetica Neue Light"/>
        </a:defRPr>
      </a:lvl6pPr>
      <a:lvl7pPr marL="0" marR="0" indent="1371600" algn="l" defTabSz="406400" rtl="0" latinLnBrk="0">
        <a:lnSpc>
          <a:spcPct val="100000"/>
        </a:lnSpc>
        <a:spcBef>
          <a:spcPts val="0"/>
        </a:spcBef>
        <a:spcAft>
          <a:spcPts val="0"/>
        </a:spcAft>
        <a:buClrTx/>
        <a:buSzTx/>
        <a:buFontTx/>
        <a:buNone/>
        <a:tabLst/>
        <a:defRPr b="0" baseline="0" cap="none" i="0" spc="0" strike="noStrike" sz="5000" u="none">
          <a:ln>
            <a:noFill/>
          </a:ln>
          <a:solidFill>
            <a:srgbClr val="FFFFFF"/>
          </a:solidFill>
          <a:effectLst>
            <a:outerShdw sx="100000" sy="100000" kx="0" ky="0" algn="b" rotWithShape="0" blurRad="50800" dist="38100" dir="5400000">
              <a:srgbClr val="000000"/>
            </a:outerShdw>
          </a:effectLst>
          <a:uFillTx/>
          <a:latin typeface="+mn-lt"/>
          <a:ea typeface="+mn-ea"/>
          <a:cs typeface="+mn-cs"/>
          <a:sym typeface="Helvetica Neue Light"/>
        </a:defRPr>
      </a:lvl7pPr>
      <a:lvl8pPr marL="0" marR="0" indent="1600200" algn="l" defTabSz="406400" rtl="0" latinLnBrk="0">
        <a:lnSpc>
          <a:spcPct val="100000"/>
        </a:lnSpc>
        <a:spcBef>
          <a:spcPts val="0"/>
        </a:spcBef>
        <a:spcAft>
          <a:spcPts val="0"/>
        </a:spcAft>
        <a:buClrTx/>
        <a:buSzTx/>
        <a:buFontTx/>
        <a:buNone/>
        <a:tabLst/>
        <a:defRPr b="0" baseline="0" cap="none" i="0" spc="0" strike="noStrike" sz="5000" u="none">
          <a:ln>
            <a:noFill/>
          </a:ln>
          <a:solidFill>
            <a:srgbClr val="FFFFFF"/>
          </a:solidFill>
          <a:effectLst>
            <a:outerShdw sx="100000" sy="100000" kx="0" ky="0" algn="b" rotWithShape="0" blurRad="50800" dist="38100" dir="5400000">
              <a:srgbClr val="000000"/>
            </a:outerShdw>
          </a:effectLst>
          <a:uFillTx/>
          <a:latin typeface="+mn-lt"/>
          <a:ea typeface="+mn-ea"/>
          <a:cs typeface="+mn-cs"/>
          <a:sym typeface="Helvetica Neue Light"/>
        </a:defRPr>
      </a:lvl8pPr>
      <a:lvl9pPr marL="0" marR="0" indent="1828800" algn="l" defTabSz="406400" rtl="0" latinLnBrk="0">
        <a:lnSpc>
          <a:spcPct val="100000"/>
        </a:lnSpc>
        <a:spcBef>
          <a:spcPts val="0"/>
        </a:spcBef>
        <a:spcAft>
          <a:spcPts val="0"/>
        </a:spcAft>
        <a:buClrTx/>
        <a:buSzTx/>
        <a:buFontTx/>
        <a:buNone/>
        <a:tabLst/>
        <a:defRPr b="0" baseline="0" cap="none" i="0" spc="0" strike="noStrike" sz="5000" u="none">
          <a:ln>
            <a:noFill/>
          </a:ln>
          <a:solidFill>
            <a:srgbClr val="FFFFFF"/>
          </a:solidFill>
          <a:effectLst>
            <a:outerShdw sx="100000" sy="100000" kx="0" ky="0" algn="b" rotWithShape="0" blurRad="50800" dist="38100" dir="5400000">
              <a:srgbClr val="000000"/>
            </a:outerShdw>
          </a:effectLst>
          <a:uFillTx/>
          <a:latin typeface="+mn-lt"/>
          <a:ea typeface="+mn-ea"/>
          <a:cs typeface="+mn-cs"/>
          <a:sym typeface="Helvetica Neue Light"/>
        </a:defRPr>
      </a:lvl9pPr>
    </p:titleStyle>
    <p:bodyStyle>
      <a:lvl1pPr marL="330200" marR="0" indent="-330200" algn="l" defTabSz="406400" rtl="0" latinLnBrk="0">
        <a:lnSpc>
          <a:spcPct val="100000"/>
        </a:lnSpc>
        <a:spcBef>
          <a:spcPts val="2500"/>
        </a:spcBef>
        <a:spcAft>
          <a:spcPts val="0"/>
        </a:spcAft>
        <a:buClrTx/>
        <a:buSzPct val="30000"/>
        <a:buFontTx/>
        <a:buBlip>
          <a:blip r:embed="rId3"/>
        </a:buBlip>
        <a:tabLst/>
        <a:defRPr b="0" baseline="0" cap="none" i="0" spc="0" strike="noStrike" sz="2400" u="none">
          <a:ln>
            <a:noFill/>
          </a:ln>
          <a:solidFill>
            <a:srgbClr val="FFFFFF"/>
          </a:solidFill>
          <a:effectLst>
            <a:outerShdw sx="100000" sy="100000" kx="0" ky="0" algn="b" rotWithShape="0" blurRad="50800" dist="38100" dir="5400000">
              <a:srgbClr val="000000"/>
            </a:outerShdw>
          </a:effectLst>
          <a:uFillTx/>
          <a:latin typeface="+mn-lt"/>
          <a:ea typeface="+mn-ea"/>
          <a:cs typeface="+mn-cs"/>
          <a:sym typeface="Helvetica Neue Light"/>
        </a:defRPr>
      </a:lvl1pPr>
      <a:lvl2pPr marL="685800" marR="0" indent="-330200" algn="l" defTabSz="406400" rtl="0" latinLnBrk="0">
        <a:lnSpc>
          <a:spcPct val="100000"/>
        </a:lnSpc>
        <a:spcBef>
          <a:spcPts val="2500"/>
        </a:spcBef>
        <a:spcAft>
          <a:spcPts val="0"/>
        </a:spcAft>
        <a:buClrTx/>
        <a:buSzPct val="30000"/>
        <a:buFontTx/>
        <a:buBlip>
          <a:blip r:embed="rId3"/>
        </a:buBlip>
        <a:tabLst/>
        <a:defRPr b="0" baseline="0" cap="none" i="0" spc="0" strike="noStrike" sz="2400" u="none">
          <a:ln>
            <a:noFill/>
          </a:ln>
          <a:solidFill>
            <a:srgbClr val="FFFFFF"/>
          </a:solidFill>
          <a:effectLst>
            <a:outerShdw sx="100000" sy="100000" kx="0" ky="0" algn="b" rotWithShape="0" blurRad="50800" dist="38100" dir="5400000">
              <a:srgbClr val="000000"/>
            </a:outerShdw>
          </a:effectLst>
          <a:uFillTx/>
          <a:latin typeface="+mn-lt"/>
          <a:ea typeface="+mn-ea"/>
          <a:cs typeface="+mn-cs"/>
          <a:sym typeface="Helvetica Neue Light"/>
        </a:defRPr>
      </a:lvl2pPr>
      <a:lvl3pPr marL="1041400" marR="0" indent="-330200" algn="l" defTabSz="406400" rtl="0" latinLnBrk="0">
        <a:lnSpc>
          <a:spcPct val="100000"/>
        </a:lnSpc>
        <a:spcBef>
          <a:spcPts val="2500"/>
        </a:spcBef>
        <a:spcAft>
          <a:spcPts val="0"/>
        </a:spcAft>
        <a:buClrTx/>
        <a:buSzPct val="30000"/>
        <a:buFontTx/>
        <a:buBlip>
          <a:blip r:embed="rId3"/>
        </a:buBlip>
        <a:tabLst/>
        <a:defRPr b="0" baseline="0" cap="none" i="0" spc="0" strike="noStrike" sz="2400" u="none">
          <a:ln>
            <a:noFill/>
          </a:ln>
          <a:solidFill>
            <a:srgbClr val="FFFFFF"/>
          </a:solidFill>
          <a:effectLst>
            <a:outerShdw sx="100000" sy="100000" kx="0" ky="0" algn="b" rotWithShape="0" blurRad="50800" dist="38100" dir="5400000">
              <a:srgbClr val="000000"/>
            </a:outerShdw>
          </a:effectLst>
          <a:uFillTx/>
          <a:latin typeface="+mn-lt"/>
          <a:ea typeface="+mn-ea"/>
          <a:cs typeface="+mn-cs"/>
          <a:sym typeface="Helvetica Neue Light"/>
        </a:defRPr>
      </a:lvl3pPr>
      <a:lvl4pPr marL="1397000" marR="0" indent="-330200" algn="l" defTabSz="406400" rtl="0" latinLnBrk="0">
        <a:lnSpc>
          <a:spcPct val="100000"/>
        </a:lnSpc>
        <a:spcBef>
          <a:spcPts val="2500"/>
        </a:spcBef>
        <a:spcAft>
          <a:spcPts val="0"/>
        </a:spcAft>
        <a:buClrTx/>
        <a:buSzPct val="30000"/>
        <a:buFontTx/>
        <a:buBlip>
          <a:blip r:embed="rId3"/>
        </a:buBlip>
        <a:tabLst/>
        <a:defRPr b="0" baseline="0" cap="none" i="0" spc="0" strike="noStrike" sz="2400" u="none">
          <a:ln>
            <a:noFill/>
          </a:ln>
          <a:solidFill>
            <a:srgbClr val="FFFFFF"/>
          </a:solidFill>
          <a:effectLst>
            <a:outerShdw sx="100000" sy="100000" kx="0" ky="0" algn="b" rotWithShape="0" blurRad="50800" dist="38100" dir="5400000">
              <a:srgbClr val="000000"/>
            </a:outerShdw>
          </a:effectLst>
          <a:uFillTx/>
          <a:latin typeface="+mn-lt"/>
          <a:ea typeface="+mn-ea"/>
          <a:cs typeface="+mn-cs"/>
          <a:sym typeface="Helvetica Neue Light"/>
        </a:defRPr>
      </a:lvl4pPr>
      <a:lvl5pPr marL="1752600" marR="0" indent="-330200" algn="l" defTabSz="406400" rtl="0" latinLnBrk="0">
        <a:lnSpc>
          <a:spcPct val="100000"/>
        </a:lnSpc>
        <a:spcBef>
          <a:spcPts val="2500"/>
        </a:spcBef>
        <a:spcAft>
          <a:spcPts val="0"/>
        </a:spcAft>
        <a:buClrTx/>
        <a:buSzPct val="30000"/>
        <a:buFontTx/>
        <a:buBlip>
          <a:blip r:embed="rId3"/>
        </a:buBlip>
        <a:tabLst/>
        <a:defRPr b="0" baseline="0" cap="none" i="0" spc="0" strike="noStrike" sz="2400" u="none">
          <a:ln>
            <a:noFill/>
          </a:ln>
          <a:solidFill>
            <a:srgbClr val="FFFFFF"/>
          </a:solidFill>
          <a:effectLst>
            <a:outerShdw sx="100000" sy="100000" kx="0" ky="0" algn="b" rotWithShape="0" blurRad="50800" dist="38100" dir="5400000">
              <a:srgbClr val="000000"/>
            </a:outerShdw>
          </a:effectLst>
          <a:uFillTx/>
          <a:latin typeface="+mn-lt"/>
          <a:ea typeface="+mn-ea"/>
          <a:cs typeface="+mn-cs"/>
          <a:sym typeface="Helvetica Neue Light"/>
        </a:defRPr>
      </a:lvl5pPr>
      <a:lvl6pPr marL="2108200" marR="0" indent="-330200" algn="l" defTabSz="406400" rtl="0" latinLnBrk="0">
        <a:lnSpc>
          <a:spcPct val="100000"/>
        </a:lnSpc>
        <a:spcBef>
          <a:spcPts val="2500"/>
        </a:spcBef>
        <a:spcAft>
          <a:spcPts val="0"/>
        </a:spcAft>
        <a:buClrTx/>
        <a:buSzPct val="30000"/>
        <a:buFontTx/>
        <a:buBlip>
          <a:blip r:embed="rId3"/>
        </a:buBlip>
        <a:tabLst/>
        <a:defRPr b="0" baseline="0" cap="none" i="0" spc="0" strike="noStrike" sz="2400" u="none">
          <a:ln>
            <a:noFill/>
          </a:ln>
          <a:solidFill>
            <a:srgbClr val="FFFFFF"/>
          </a:solidFill>
          <a:effectLst>
            <a:outerShdw sx="100000" sy="100000" kx="0" ky="0" algn="b" rotWithShape="0" blurRad="50800" dist="38100" dir="5400000">
              <a:srgbClr val="000000"/>
            </a:outerShdw>
          </a:effectLst>
          <a:uFillTx/>
          <a:latin typeface="+mn-lt"/>
          <a:ea typeface="+mn-ea"/>
          <a:cs typeface="+mn-cs"/>
          <a:sym typeface="Helvetica Neue Light"/>
        </a:defRPr>
      </a:lvl6pPr>
      <a:lvl7pPr marL="2463800" marR="0" indent="-330200" algn="l" defTabSz="406400" rtl="0" latinLnBrk="0">
        <a:lnSpc>
          <a:spcPct val="100000"/>
        </a:lnSpc>
        <a:spcBef>
          <a:spcPts val="2500"/>
        </a:spcBef>
        <a:spcAft>
          <a:spcPts val="0"/>
        </a:spcAft>
        <a:buClrTx/>
        <a:buSzPct val="30000"/>
        <a:buFontTx/>
        <a:buBlip>
          <a:blip r:embed="rId3"/>
        </a:buBlip>
        <a:tabLst/>
        <a:defRPr b="0" baseline="0" cap="none" i="0" spc="0" strike="noStrike" sz="2400" u="none">
          <a:ln>
            <a:noFill/>
          </a:ln>
          <a:solidFill>
            <a:srgbClr val="FFFFFF"/>
          </a:solidFill>
          <a:effectLst>
            <a:outerShdw sx="100000" sy="100000" kx="0" ky="0" algn="b" rotWithShape="0" blurRad="50800" dist="38100" dir="5400000">
              <a:srgbClr val="000000"/>
            </a:outerShdw>
          </a:effectLst>
          <a:uFillTx/>
          <a:latin typeface="+mn-lt"/>
          <a:ea typeface="+mn-ea"/>
          <a:cs typeface="+mn-cs"/>
          <a:sym typeface="Helvetica Neue Light"/>
        </a:defRPr>
      </a:lvl7pPr>
      <a:lvl8pPr marL="2819400" marR="0" indent="-330200" algn="l" defTabSz="406400" rtl="0" latinLnBrk="0">
        <a:lnSpc>
          <a:spcPct val="100000"/>
        </a:lnSpc>
        <a:spcBef>
          <a:spcPts val="2500"/>
        </a:spcBef>
        <a:spcAft>
          <a:spcPts val="0"/>
        </a:spcAft>
        <a:buClrTx/>
        <a:buSzPct val="30000"/>
        <a:buFontTx/>
        <a:buBlip>
          <a:blip r:embed="rId3"/>
        </a:buBlip>
        <a:tabLst/>
        <a:defRPr b="0" baseline="0" cap="none" i="0" spc="0" strike="noStrike" sz="2400" u="none">
          <a:ln>
            <a:noFill/>
          </a:ln>
          <a:solidFill>
            <a:srgbClr val="FFFFFF"/>
          </a:solidFill>
          <a:effectLst>
            <a:outerShdw sx="100000" sy="100000" kx="0" ky="0" algn="b" rotWithShape="0" blurRad="50800" dist="38100" dir="5400000">
              <a:srgbClr val="000000"/>
            </a:outerShdw>
          </a:effectLst>
          <a:uFillTx/>
          <a:latin typeface="+mn-lt"/>
          <a:ea typeface="+mn-ea"/>
          <a:cs typeface="+mn-cs"/>
          <a:sym typeface="Helvetica Neue Light"/>
        </a:defRPr>
      </a:lvl8pPr>
      <a:lvl9pPr marL="3175000" marR="0" indent="-330200" algn="l" defTabSz="406400" rtl="0" latinLnBrk="0">
        <a:lnSpc>
          <a:spcPct val="100000"/>
        </a:lnSpc>
        <a:spcBef>
          <a:spcPts val="2500"/>
        </a:spcBef>
        <a:spcAft>
          <a:spcPts val="0"/>
        </a:spcAft>
        <a:buClrTx/>
        <a:buSzPct val="30000"/>
        <a:buFontTx/>
        <a:buBlip>
          <a:blip r:embed="rId3"/>
        </a:buBlip>
        <a:tabLst/>
        <a:defRPr b="0" baseline="0" cap="none" i="0" spc="0" strike="noStrike" sz="2400" u="none">
          <a:ln>
            <a:noFill/>
          </a:ln>
          <a:solidFill>
            <a:srgbClr val="FFFFFF"/>
          </a:solidFill>
          <a:effectLst>
            <a:outerShdw sx="100000" sy="100000" kx="0" ky="0" algn="b" rotWithShape="0" blurRad="50800" dist="38100" dir="5400000">
              <a:srgbClr val="000000"/>
            </a:outerShdw>
          </a:effectLst>
          <a:uFillTx/>
          <a:latin typeface="+mn-lt"/>
          <a:ea typeface="+mn-ea"/>
          <a:cs typeface="+mn-cs"/>
          <a:sym typeface="Helvetica Neue Light"/>
        </a:defRPr>
      </a:lvl9pPr>
    </p:bodyStyle>
    <p:otherStyle>
      <a:lvl1pPr marL="0" marR="0" indent="0" algn="r" defTabSz="406400" latinLnBrk="0">
        <a:lnSpc>
          <a:spcPct val="100000"/>
        </a:lnSpc>
        <a:spcBef>
          <a:spcPts val="0"/>
        </a:spcBef>
        <a:spcAft>
          <a:spcPts val="0"/>
        </a:spcAft>
        <a:buClrTx/>
        <a:buSzTx/>
        <a:buFontTx/>
        <a:buNone/>
        <a:tabLst/>
        <a:defRPr b="1" baseline="0" cap="none" i="0" spc="0" strike="noStrike" sz="900" u="none">
          <a:ln>
            <a:noFill/>
          </a:ln>
          <a:solidFill>
            <a:schemeClr val="tx1"/>
          </a:solidFill>
          <a:uFillTx/>
          <a:latin typeface="+mn-lt"/>
          <a:ea typeface="+mn-ea"/>
          <a:cs typeface="+mn-cs"/>
          <a:sym typeface="Helvetica Neue"/>
        </a:defRPr>
      </a:lvl1pPr>
      <a:lvl2pPr marL="0" marR="0" indent="228600" algn="r" defTabSz="406400" latinLnBrk="0">
        <a:lnSpc>
          <a:spcPct val="100000"/>
        </a:lnSpc>
        <a:spcBef>
          <a:spcPts val="0"/>
        </a:spcBef>
        <a:spcAft>
          <a:spcPts val="0"/>
        </a:spcAft>
        <a:buClrTx/>
        <a:buSzTx/>
        <a:buFontTx/>
        <a:buNone/>
        <a:tabLst/>
        <a:defRPr b="1" baseline="0" cap="none" i="0" spc="0" strike="noStrike" sz="900" u="none">
          <a:ln>
            <a:noFill/>
          </a:ln>
          <a:solidFill>
            <a:schemeClr val="tx1"/>
          </a:solidFill>
          <a:uFillTx/>
          <a:latin typeface="+mn-lt"/>
          <a:ea typeface="+mn-ea"/>
          <a:cs typeface="+mn-cs"/>
          <a:sym typeface="Helvetica Neue"/>
        </a:defRPr>
      </a:lvl2pPr>
      <a:lvl3pPr marL="0" marR="0" indent="457200" algn="r" defTabSz="406400" latinLnBrk="0">
        <a:lnSpc>
          <a:spcPct val="100000"/>
        </a:lnSpc>
        <a:spcBef>
          <a:spcPts val="0"/>
        </a:spcBef>
        <a:spcAft>
          <a:spcPts val="0"/>
        </a:spcAft>
        <a:buClrTx/>
        <a:buSzTx/>
        <a:buFontTx/>
        <a:buNone/>
        <a:tabLst/>
        <a:defRPr b="1" baseline="0" cap="none" i="0" spc="0" strike="noStrike" sz="900" u="none">
          <a:ln>
            <a:noFill/>
          </a:ln>
          <a:solidFill>
            <a:schemeClr val="tx1"/>
          </a:solidFill>
          <a:uFillTx/>
          <a:latin typeface="+mn-lt"/>
          <a:ea typeface="+mn-ea"/>
          <a:cs typeface="+mn-cs"/>
          <a:sym typeface="Helvetica Neue"/>
        </a:defRPr>
      </a:lvl3pPr>
      <a:lvl4pPr marL="0" marR="0" indent="685800" algn="r" defTabSz="406400" latinLnBrk="0">
        <a:lnSpc>
          <a:spcPct val="100000"/>
        </a:lnSpc>
        <a:spcBef>
          <a:spcPts val="0"/>
        </a:spcBef>
        <a:spcAft>
          <a:spcPts val="0"/>
        </a:spcAft>
        <a:buClrTx/>
        <a:buSzTx/>
        <a:buFontTx/>
        <a:buNone/>
        <a:tabLst/>
        <a:defRPr b="1" baseline="0" cap="none" i="0" spc="0" strike="noStrike" sz="900" u="none">
          <a:ln>
            <a:noFill/>
          </a:ln>
          <a:solidFill>
            <a:schemeClr val="tx1"/>
          </a:solidFill>
          <a:uFillTx/>
          <a:latin typeface="+mn-lt"/>
          <a:ea typeface="+mn-ea"/>
          <a:cs typeface="+mn-cs"/>
          <a:sym typeface="Helvetica Neue"/>
        </a:defRPr>
      </a:lvl4pPr>
      <a:lvl5pPr marL="0" marR="0" indent="914400" algn="r" defTabSz="406400" latinLnBrk="0">
        <a:lnSpc>
          <a:spcPct val="100000"/>
        </a:lnSpc>
        <a:spcBef>
          <a:spcPts val="0"/>
        </a:spcBef>
        <a:spcAft>
          <a:spcPts val="0"/>
        </a:spcAft>
        <a:buClrTx/>
        <a:buSzTx/>
        <a:buFontTx/>
        <a:buNone/>
        <a:tabLst/>
        <a:defRPr b="1" baseline="0" cap="none" i="0" spc="0" strike="noStrike" sz="900" u="none">
          <a:ln>
            <a:noFill/>
          </a:ln>
          <a:solidFill>
            <a:schemeClr val="tx1"/>
          </a:solidFill>
          <a:uFillTx/>
          <a:latin typeface="+mn-lt"/>
          <a:ea typeface="+mn-ea"/>
          <a:cs typeface="+mn-cs"/>
          <a:sym typeface="Helvetica Neue"/>
        </a:defRPr>
      </a:lvl5pPr>
      <a:lvl6pPr marL="0" marR="0" indent="1143000" algn="r" defTabSz="406400" latinLnBrk="0">
        <a:lnSpc>
          <a:spcPct val="100000"/>
        </a:lnSpc>
        <a:spcBef>
          <a:spcPts val="0"/>
        </a:spcBef>
        <a:spcAft>
          <a:spcPts val="0"/>
        </a:spcAft>
        <a:buClrTx/>
        <a:buSzTx/>
        <a:buFontTx/>
        <a:buNone/>
        <a:tabLst/>
        <a:defRPr b="1" baseline="0" cap="none" i="0" spc="0" strike="noStrike" sz="900" u="none">
          <a:ln>
            <a:noFill/>
          </a:ln>
          <a:solidFill>
            <a:schemeClr val="tx1"/>
          </a:solidFill>
          <a:uFillTx/>
          <a:latin typeface="+mn-lt"/>
          <a:ea typeface="+mn-ea"/>
          <a:cs typeface="+mn-cs"/>
          <a:sym typeface="Helvetica Neue"/>
        </a:defRPr>
      </a:lvl6pPr>
      <a:lvl7pPr marL="0" marR="0" indent="1371600" algn="r" defTabSz="406400" latinLnBrk="0">
        <a:lnSpc>
          <a:spcPct val="100000"/>
        </a:lnSpc>
        <a:spcBef>
          <a:spcPts val="0"/>
        </a:spcBef>
        <a:spcAft>
          <a:spcPts val="0"/>
        </a:spcAft>
        <a:buClrTx/>
        <a:buSzTx/>
        <a:buFontTx/>
        <a:buNone/>
        <a:tabLst/>
        <a:defRPr b="1" baseline="0" cap="none" i="0" spc="0" strike="noStrike" sz="900" u="none">
          <a:ln>
            <a:noFill/>
          </a:ln>
          <a:solidFill>
            <a:schemeClr val="tx1"/>
          </a:solidFill>
          <a:uFillTx/>
          <a:latin typeface="+mn-lt"/>
          <a:ea typeface="+mn-ea"/>
          <a:cs typeface="+mn-cs"/>
          <a:sym typeface="Helvetica Neue"/>
        </a:defRPr>
      </a:lvl7pPr>
      <a:lvl8pPr marL="0" marR="0" indent="1600200" algn="r" defTabSz="406400" latinLnBrk="0">
        <a:lnSpc>
          <a:spcPct val="100000"/>
        </a:lnSpc>
        <a:spcBef>
          <a:spcPts val="0"/>
        </a:spcBef>
        <a:spcAft>
          <a:spcPts val="0"/>
        </a:spcAft>
        <a:buClrTx/>
        <a:buSzTx/>
        <a:buFontTx/>
        <a:buNone/>
        <a:tabLst/>
        <a:defRPr b="1" baseline="0" cap="none" i="0" spc="0" strike="noStrike" sz="900" u="none">
          <a:ln>
            <a:noFill/>
          </a:ln>
          <a:solidFill>
            <a:schemeClr val="tx1"/>
          </a:solidFill>
          <a:uFillTx/>
          <a:latin typeface="+mn-lt"/>
          <a:ea typeface="+mn-ea"/>
          <a:cs typeface="+mn-cs"/>
          <a:sym typeface="Helvetica Neue"/>
        </a:defRPr>
      </a:lvl8pPr>
      <a:lvl9pPr marL="0" marR="0" indent="1828800" algn="r" defTabSz="406400" latinLnBrk="0">
        <a:lnSpc>
          <a:spcPct val="100000"/>
        </a:lnSpc>
        <a:spcBef>
          <a:spcPts val="0"/>
        </a:spcBef>
        <a:spcAft>
          <a:spcPts val="0"/>
        </a:spcAft>
        <a:buClrTx/>
        <a:buSzTx/>
        <a:buFontTx/>
        <a:buNone/>
        <a:tabLst/>
        <a:defRPr b="1" baseline="0" cap="none" i="0" spc="0" strike="noStrike" sz="900" u="none">
          <a:ln>
            <a:noFill/>
          </a:ln>
          <a:solidFill>
            <a:schemeClr val="tx1"/>
          </a:solidFill>
          <a:uFillTx/>
          <a:latin typeface="+mn-lt"/>
          <a:ea typeface="+mn-ea"/>
          <a:cs typeface="+mn-cs"/>
          <a:sym typeface="Helvetica Neue"/>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jpeg"/><Relationship Id="rId3" Type="http://schemas.openxmlformats.org/officeDocument/2006/relationships/image" Target="../media/image3.jpeg"/></Relationships>

</file>

<file path=ppt/slides/_rels/slide10.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jpeg"/><Relationship Id="rId3" Type="http://schemas.openxmlformats.org/officeDocument/2006/relationships/image" Target="../media/image6.png"/></Relationships>

</file>

<file path=ppt/slides/_rels/slide11.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jpeg"/><Relationship Id="rId3" Type="http://schemas.openxmlformats.org/officeDocument/2006/relationships/image" Target="../media/image7.jpeg"/></Relationships>

</file>

<file path=ppt/slides/_rels/slide12.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jpeg"/><Relationship Id="rId3" Type="http://schemas.openxmlformats.org/officeDocument/2006/relationships/image" Target="../media/image8.jpeg"/></Relationships>

</file>

<file path=ppt/slides/_rels/slide13.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jpeg"/><Relationship Id="rId3" Type="http://schemas.openxmlformats.org/officeDocument/2006/relationships/video" Target="../media/media1.mpg"/><Relationship Id="rId4" Type="http://schemas.microsoft.com/office/2007/relationships/media" Target="../media/media1.mpg"/><Relationship Id="rId5" Type="http://schemas.openxmlformats.org/officeDocument/2006/relationships/image" Target="../media/image7.png"/></Relationships>

</file>

<file path=ppt/slides/_rels/slide14.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jpeg"/><Relationship Id="rId3" Type="http://schemas.openxmlformats.org/officeDocument/2006/relationships/video" Target="../media/media2.mov"/><Relationship Id="rId4" Type="http://schemas.microsoft.com/office/2007/relationships/media" Target="../media/media2.mov"/><Relationship Id="rId5" Type="http://schemas.openxmlformats.org/officeDocument/2006/relationships/image" Target="../media/image8.png"/></Relationships>

</file>

<file path=ppt/slides/_rels/slide15.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jpeg"/><Relationship Id="rId3" Type="http://schemas.openxmlformats.org/officeDocument/2006/relationships/image" Target="../media/image9.jpeg"/></Relationships>

</file>

<file path=ppt/slides/_rels/slide16.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jpeg"/></Relationships>

</file>

<file path=ppt/slides/_rels/slide17.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 Id="rId3" Type="http://schemas.openxmlformats.org/officeDocument/2006/relationships/image" Target="../media/image11.jpeg"/></Relationships>

</file>

<file path=ppt/slides/_rels/slide18.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jpeg"/></Relationships>

</file>

<file path=ppt/slides/_rels/slide19.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jpeg"/></Relationships>

</file>

<file path=ppt/slides/_rels/slide2.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jpeg"/><Relationship Id="rId3" Type="http://schemas.openxmlformats.org/officeDocument/2006/relationships/video" Target="../media/media1.mov"/><Relationship Id="rId4" Type="http://schemas.microsoft.com/office/2007/relationships/media" Target="../media/media1.mov"/><Relationship Id="rId5" Type="http://schemas.openxmlformats.org/officeDocument/2006/relationships/image" Target="../media/image3.png"/></Relationships>

</file>

<file path=ppt/slides/_rels/slide20.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video" Target="../media/media3.mov"/><Relationship Id="rId3" Type="http://schemas.microsoft.com/office/2007/relationships/media" Target="../media/media3.mov"/><Relationship Id="rId4" Type="http://schemas.openxmlformats.org/officeDocument/2006/relationships/image" Target="../media/image9.png"/></Relationships>

</file>

<file path=ppt/slides/_rels/slide21.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 Id="rId3" Type="http://schemas.openxmlformats.org/officeDocument/2006/relationships/video" Target="../media/media4.mov"/><Relationship Id="rId4" Type="http://schemas.microsoft.com/office/2007/relationships/media" Target="../media/media4.mov"/><Relationship Id="rId5" Type="http://schemas.openxmlformats.org/officeDocument/2006/relationships/image" Target="../media/image10.png"/></Relationships>

</file>

<file path=ppt/slides/_rels/slide22.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 Id="rId3" Type="http://schemas.openxmlformats.org/officeDocument/2006/relationships/image" Target="../media/image11.png"/></Relationships>

</file>

<file path=ppt/slides/_rels/slide23.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 Id="rId3" Type="http://schemas.openxmlformats.org/officeDocument/2006/relationships/image" Target="../media/image14.jpeg"/></Relationships>

</file>

<file path=ppt/slides/_rels/slide24.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 Id="rId3" Type="http://schemas.openxmlformats.org/officeDocument/2006/relationships/image" Target="../media/image15.jpeg"/></Relationships>

</file>

<file path=ppt/slides/_rels/slide25.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bbso.njit.edu/Research/Halpha/current/currentbw.jpg" TargetMode="External"/><Relationship Id="rId3" Type="http://schemas.openxmlformats.org/officeDocument/2006/relationships/image" Target="../media/image16.jpeg"/></Relationships>

</file>

<file path=ppt/slides/_rels/slide26.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jpeg"/><Relationship Id="rId3" Type="http://schemas.openxmlformats.org/officeDocument/2006/relationships/image" Target="../media/image17.jpeg"/></Relationships>

</file>

<file path=ppt/slides/_rels/slide27.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28.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jpeg"/></Relationships>

</file>

<file path=ppt/slides/_rels/slide29.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 Id="rId3" Type="http://schemas.openxmlformats.org/officeDocument/2006/relationships/image" Target="../media/image14.png"/><Relationship Id="rId4" Type="http://schemas.openxmlformats.org/officeDocument/2006/relationships/image" Target="../media/image15.png"/></Relationships>

</file>

<file path=ppt/slides/_rels/slide3.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30.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jpeg"/><Relationship Id="rId3" Type="http://schemas.openxmlformats.org/officeDocument/2006/relationships/image" Target="../media/image19.jpeg"/><Relationship Id="rId4" Type="http://schemas.openxmlformats.org/officeDocument/2006/relationships/image" Target="../media/image20.jpeg"/><Relationship Id="rId5" Type="http://schemas.openxmlformats.org/officeDocument/2006/relationships/image" Target="../media/image16.png"/></Relationships>

</file>

<file path=ppt/slides/_rels/slide31.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jpeg"/></Relationships>

</file>

<file path=ppt/slides/_rels/slide32.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jpeg"/></Relationships>

</file>

<file path=ppt/slides/_rels/slide33.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jpeg"/><Relationship Id="rId3" Type="http://schemas.openxmlformats.org/officeDocument/2006/relationships/video" Target="../media/media5.mov"/><Relationship Id="rId4" Type="http://schemas.microsoft.com/office/2007/relationships/media" Target="../media/media5.mov"/><Relationship Id="rId5" Type="http://schemas.openxmlformats.org/officeDocument/2006/relationships/image" Target="../media/image17.png"/></Relationships>

</file>

<file path=ppt/slides/_rels/slide34.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 Id="rId3" Type="http://schemas.openxmlformats.org/officeDocument/2006/relationships/video" Target="../media/media6.mov"/><Relationship Id="rId4" Type="http://schemas.microsoft.com/office/2007/relationships/media" Target="../media/media6.mov"/><Relationship Id="rId5" Type="http://schemas.openxmlformats.org/officeDocument/2006/relationships/image" Target="../media/image18.png"/></Relationships>

</file>

<file path=ppt/slides/_rels/slide35.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video" Target="../media/media7.mov"/><Relationship Id="rId3" Type="http://schemas.microsoft.com/office/2007/relationships/media" Target="../media/media7.mov"/><Relationship Id="rId4" Type="http://schemas.openxmlformats.org/officeDocument/2006/relationships/image" Target="../media/image19.png"/></Relationships>

</file>

<file path=ppt/slides/_rels/slide36.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png"/><Relationship Id="rId3" Type="http://schemas.openxmlformats.org/officeDocument/2006/relationships/image" Target="../media/image21.png"/></Relationships>

</file>

<file path=ppt/slides/_rels/slide4.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jpeg"/><Relationship Id="rId3" Type="http://schemas.openxmlformats.org/officeDocument/2006/relationships/image" Target="../media/image4.png"/></Relationships>

</file>

<file path=ppt/slides/_rels/slide5.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eg"/></Relationships>

</file>

<file path=ppt/slides/_rels/slide6.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7.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jpeg"/></Relationships>

</file>

<file path=ppt/slides/_rels/slide8.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jpeg"/><Relationship Id="rId3" Type="http://schemas.openxmlformats.org/officeDocument/2006/relationships/image" Target="../media/image5.png"/></Relationships>

</file>

<file path=ppt/slides/_rels/slide9.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jpeg"/><Relationship Id="rId3" Type="http://schemas.openxmlformats.org/officeDocument/2006/relationships/image" Target="../media/image5.jpeg"/><Relationship Id="rId4" Type="http://schemas.openxmlformats.org/officeDocument/2006/relationships/image" Target="../media/image6.jpeg"/></Relationships>

</file>

<file path=ppt/slides/slide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19" name="bbsologo.jpg"/>
          <p:cNvPicPr>
            <a:picLocks noChangeAspect="0"/>
          </p:cNvPicPr>
          <p:nvPr/>
        </p:nvPicPr>
        <p:blipFill>
          <a:blip r:embed="rId2">
            <a:extLst/>
          </a:blip>
          <a:stretch>
            <a:fillRect/>
          </a:stretch>
        </p:blipFill>
        <p:spPr>
          <a:xfrm>
            <a:off x="0" y="0"/>
            <a:ext cx="752475" cy="752475"/>
          </a:xfrm>
          <a:prstGeom prst="rect">
            <a:avLst/>
          </a:prstGeom>
          <a:ln w="12700">
            <a:miter lim="400000"/>
          </a:ln>
        </p:spPr>
      </p:pic>
      <p:sp>
        <p:nvSpPr>
          <p:cNvPr id="120" name="Shape 120"/>
          <p:cNvSpPr/>
          <p:nvPr/>
        </p:nvSpPr>
        <p:spPr>
          <a:xfrm>
            <a:off x="762000" y="0"/>
            <a:ext cx="2755900" cy="6096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p>
            <a:pPr>
              <a:spcBef>
                <a:spcPts val="800"/>
              </a:spcBef>
              <a:buClr>
                <a:srgbClr val="FFFFFF"/>
              </a:buClr>
              <a:buFont typeface="Arial"/>
              <a:defRPr sz="1400"/>
            </a:pPr>
            <a:r>
              <a:t>Big Bear Solar Observatory</a:t>
            </a:r>
          </a:p>
          <a:p>
            <a:pPr>
              <a:spcBef>
                <a:spcPts val="800"/>
              </a:spcBef>
              <a:buClr>
                <a:srgbClr val="FFFFFF"/>
              </a:buClr>
              <a:buFont typeface="Arial"/>
              <a:defRPr sz="1400"/>
            </a:pPr>
            <a:r>
              <a:t>What is a Solar Observatory?</a:t>
            </a:r>
          </a:p>
        </p:txBody>
      </p:sp>
      <p:sp>
        <p:nvSpPr>
          <p:cNvPr id="121" name="Shape 121"/>
          <p:cNvSpPr/>
          <p:nvPr/>
        </p:nvSpPr>
        <p:spPr>
          <a:xfrm>
            <a:off x="5308600" y="234950"/>
            <a:ext cx="3594100" cy="63881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p>
            <a:pPr>
              <a:spcBef>
                <a:spcPts val="1100"/>
              </a:spcBef>
              <a:buClr>
                <a:srgbClr val="A6FBA9"/>
              </a:buClr>
              <a:buFont typeface="Arial"/>
              <a:defRPr sz="2000">
                <a:solidFill>
                  <a:srgbClr val="A6FBA9"/>
                </a:solidFill>
                <a:uFill>
                  <a:solidFill>
                    <a:srgbClr val="A6FBA9"/>
                  </a:solidFill>
                </a:uFill>
              </a:defRPr>
            </a:pPr>
            <a:r>
              <a:t>What is a solar observatory?</a:t>
            </a:r>
          </a:p>
          <a:p>
            <a:pPr>
              <a:spcBef>
                <a:spcPts val="1000"/>
              </a:spcBef>
              <a:buClr>
                <a:srgbClr val="FFFFFF"/>
              </a:buClr>
              <a:buFont typeface="Arial"/>
            </a:pPr>
            <a:r>
              <a:t>A solar observatory is a place where scientists can study the sun.</a:t>
            </a:r>
          </a:p>
          <a:p>
            <a:pPr>
              <a:spcBef>
                <a:spcPts val="1000"/>
              </a:spcBef>
              <a:buClr>
                <a:srgbClr val="FFFFFF"/>
              </a:buClr>
              <a:buFont typeface="Arial"/>
            </a:pPr>
            <a:r>
              <a:t>Scientists study the sun using solar telescopes at the observatory.</a:t>
            </a:r>
          </a:p>
          <a:p>
            <a:pPr>
              <a:spcBef>
                <a:spcPts val="1000"/>
              </a:spcBef>
              <a:buClr>
                <a:srgbClr val="FFFFFF"/>
              </a:buClr>
              <a:buFont typeface="Arial"/>
            </a:pPr>
            <a:r>
              <a:t>Solar telescopes are special because it is very dangerous to look at the sun with an ordinary telescope.</a:t>
            </a:r>
          </a:p>
        </p:txBody>
      </p:sp>
      <p:pic>
        <p:nvPicPr>
          <p:cNvPr id="122" name="BBSO_dome_boat.jpg"/>
          <p:cNvPicPr>
            <a:picLocks noChangeAspect="1"/>
          </p:cNvPicPr>
          <p:nvPr/>
        </p:nvPicPr>
        <p:blipFill>
          <a:blip r:embed="rId3">
            <a:extLst/>
          </a:blip>
          <a:stretch>
            <a:fillRect/>
          </a:stretch>
        </p:blipFill>
        <p:spPr>
          <a:xfrm>
            <a:off x="469900" y="1473200"/>
            <a:ext cx="4750874" cy="3162300"/>
          </a:xfrm>
          <a:prstGeom prst="rect">
            <a:avLst/>
          </a:prstGeom>
          <a:ln w="12700">
            <a:miter lim="400000"/>
          </a:ln>
        </p:spPr>
      </p:pic>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58" name="bbsologo.jpg"/>
          <p:cNvPicPr>
            <a:picLocks noChangeAspect="0"/>
          </p:cNvPicPr>
          <p:nvPr/>
        </p:nvPicPr>
        <p:blipFill>
          <a:blip r:embed="rId2">
            <a:extLst/>
          </a:blip>
          <a:stretch>
            <a:fillRect/>
          </a:stretch>
        </p:blipFill>
        <p:spPr>
          <a:xfrm>
            <a:off x="0" y="0"/>
            <a:ext cx="752475" cy="752475"/>
          </a:xfrm>
          <a:prstGeom prst="rect">
            <a:avLst/>
          </a:prstGeom>
          <a:ln w="12700">
            <a:miter lim="400000"/>
          </a:ln>
        </p:spPr>
      </p:pic>
      <p:sp>
        <p:nvSpPr>
          <p:cNvPr id="159" name="Shape 159"/>
          <p:cNvSpPr/>
          <p:nvPr/>
        </p:nvSpPr>
        <p:spPr>
          <a:xfrm>
            <a:off x="762000" y="0"/>
            <a:ext cx="2374900" cy="6096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p>
            <a:pPr>
              <a:spcBef>
                <a:spcPts val="800"/>
              </a:spcBef>
              <a:buClr>
                <a:srgbClr val="FFFFFF"/>
              </a:buClr>
              <a:buFont typeface="Arial"/>
              <a:defRPr sz="1400"/>
            </a:pPr>
            <a:r>
              <a:t>Big Bear Solar Observatory</a:t>
            </a:r>
          </a:p>
          <a:p>
            <a:pPr>
              <a:spcBef>
                <a:spcPts val="800"/>
              </a:spcBef>
              <a:buClr>
                <a:srgbClr val="FFFFFF"/>
              </a:buClr>
              <a:buFont typeface="Arial"/>
              <a:defRPr sz="1400"/>
            </a:pPr>
            <a:r>
              <a:t>1973 Version</a:t>
            </a:r>
          </a:p>
        </p:txBody>
      </p:sp>
      <p:sp>
        <p:nvSpPr>
          <p:cNvPr id="160" name="Shape 160"/>
          <p:cNvSpPr/>
          <p:nvPr/>
        </p:nvSpPr>
        <p:spPr>
          <a:xfrm>
            <a:off x="4914900" y="1441450"/>
            <a:ext cx="3594100" cy="35306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p>
            <a:pPr>
              <a:spcBef>
                <a:spcPts val="1100"/>
              </a:spcBef>
              <a:buClr>
                <a:srgbClr val="A6FBA9"/>
              </a:buClr>
              <a:buFont typeface="Arial"/>
              <a:defRPr sz="2000">
                <a:solidFill>
                  <a:srgbClr val="A6FBA9"/>
                </a:solidFill>
                <a:uFill>
                  <a:solidFill>
                    <a:srgbClr val="A6FBA9"/>
                  </a:solidFill>
                </a:uFill>
              </a:defRPr>
            </a:pPr>
            <a:r>
              <a:t>BBSO of 1973</a:t>
            </a:r>
          </a:p>
          <a:p>
            <a:pPr>
              <a:spcBef>
                <a:spcPts val="1000"/>
              </a:spcBef>
              <a:buClr>
                <a:srgbClr val="FFFFFF"/>
              </a:buClr>
              <a:buFont typeface="Arial"/>
            </a:pPr>
            <a:r>
              <a:t>In 1973 the telescope assembly was completely remodeled. A 26-inch reflecting telescope replaced most of the earlier telescopes.</a:t>
            </a:r>
          </a:p>
        </p:txBody>
      </p:sp>
      <p:pic>
        <p:nvPicPr>
          <p:cNvPr id="161" name="telescope.png"/>
          <p:cNvPicPr>
            <a:picLocks noChangeAspect="0"/>
          </p:cNvPicPr>
          <p:nvPr/>
        </p:nvPicPr>
        <p:blipFill>
          <a:blip r:embed="rId3">
            <a:extLst/>
          </a:blip>
          <a:stretch>
            <a:fillRect/>
          </a:stretch>
        </p:blipFill>
        <p:spPr>
          <a:xfrm>
            <a:off x="914400" y="838200"/>
            <a:ext cx="3452813" cy="5183188"/>
          </a:xfrm>
          <a:prstGeom prst="rect">
            <a:avLst/>
          </a:prstGeom>
          <a:ln w="12700">
            <a:miter lim="400000"/>
          </a:ln>
        </p:spPr>
      </p:pic>
    </p:spTree>
  </p:cSld>
  <p:clrMapOvr>
    <a:masterClrMapping/>
  </p:clrMapOvr>
  <p:transition xmlns:p14="http://schemas.microsoft.com/office/powerpoint/2010/main" spd="med" advClick="1" p14:dur="1000"/>
</p:sld>
</file>

<file path=ppt/slides/slide1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63" name="bbsologo.jpg"/>
          <p:cNvPicPr>
            <a:picLocks noChangeAspect="0"/>
          </p:cNvPicPr>
          <p:nvPr/>
        </p:nvPicPr>
        <p:blipFill>
          <a:blip r:embed="rId2">
            <a:extLst/>
          </a:blip>
          <a:stretch>
            <a:fillRect/>
          </a:stretch>
        </p:blipFill>
        <p:spPr>
          <a:xfrm>
            <a:off x="0" y="0"/>
            <a:ext cx="752475" cy="752475"/>
          </a:xfrm>
          <a:prstGeom prst="rect">
            <a:avLst/>
          </a:prstGeom>
          <a:ln w="12700">
            <a:miter lim="400000"/>
          </a:ln>
        </p:spPr>
      </p:pic>
      <p:sp>
        <p:nvSpPr>
          <p:cNvPr id="164" name="Shape 164"/>
          <p:cNvSpPr/>
          <p:nvPr/>
        </p:nvSpPr>
        <p:spPr>
          <a:xfrm>
            <a:off x="762000" y="0"/>
            <a:ext cx="2374900" cy="6096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p>
            <a:pPr>
              <a:spcBef>
                <a:spcPts val="800"/>
              </a:spcBef>
              <a:buClr>
                <a:srgbClr val="FFFFFF"/>
              </a:buClr>
              <a:buFont typeface="Arial"/>
              <a:defRPr sz="1400"/>
            </a:pPr>
            <a:r>
              <a:t>Big Bear Solar Observatory</a:t>
            </a:r>
          </a:p>
          <a:p>
            <a:pPr>
              <a:spcBef>
                <a:spcPts val="800"/>
              </a:spcBef>
              <a:buClr>
                <a:srgbClr val="FFFFFF"/>
              </a:buClr>
              <a:buFont typeface="Arial"/>
              <a:defRPr sz="1400"/>
            </a:pPr>
            <a:r>
              <a:t>1973 Version</a:t>
            </a:r>
          </a:p>
        </p:txBody>
      </p:sp>
      <p:sp>
        <p:nvSpPr>
          <p:cNvPr id="165" name="Shape 165"/>
          <p:cNvSpPr/>
          <p:nvPr/>
        </p:nvSpPr>
        <p:spPr>
          <a:xfrm>
            <a:off x="5321300" y="1403350"/>
            <a:ext cx="3594100" cy="30988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p>
            <a:pPr>
              <a:spcBef>
                <a:spcPts val="1100"/>
              </a:spcBef>
              <a:buClr>
                <a:srgbClr val="A6FBA9"/>
              </a:buClr>
              <a:buFont typeface="Arial"/>
              <a:defRPr sz="2000">
                <a:solidFill>
                  <a:srgbClr val="A6FBA9"/>
                </a:solidFill>
                <a:uFill>
                  <a:solidFill>
                    <a:srgbClr val="A6FBA9"/>
                  </a:solidFill>
                </a:uFill>
              </a:defRPr>
            </a:pPr>
            <a:r>
              <a:t>Photographic High Resolution</a:t>
            </a:r>
          </a:p>
          <a:p>
            <a:pPr>
              <a:spcBef>
                <a:spcPts val="1000"/>
              </a:spcBef>
              <a:buClr>
                <a:srgbClr val="FFFFFF"/>
              </a:buClr>
              <a:buFont typeface="Arial"/>
            </a:pPr>
            <a:r>
              <a:t>This image from 1989 shows the capability of the 26 inch telescope under very good atmospheric conditions.</a:t>
            </a:r>
          </a:p>
        </p:txBody>
      </p:sp>
      <p:pic>
        <p:nvPicPr>
          <p:cNvPr id="166" name="image890614.jpg"/>
          <p:cNvPicPr>
            <a:picLocks noChangeAspect="0"/>
          </p:cNvPicPr>
          <p:nvPr/>
        </p:nvPicPr>
        <p:blipFill>
          <a:blip r:embed="rId3">
            <a:extLst/>
          </a:blip>
          <a:stretch>
            <a:fillRect/>
          </a:stretch>
        </p:blipFill>
        <p:spPr>
          <a:xfrm>
            <a:off x="1143000" y="1371600"/>
            <a:ext cx="4025900" cy="3171825"/>
          </a:xfrm>
          <a:prstGeom prst="rect">
            <a:avLst/>
          </a:prstGeom>
          <a:ln w="12700">
            <a:miter lim="400000"/>
          </a:ln>
        </p:spPr>
      </p:pic>
    </p:spTree>
  </p:cSld>
  <p:clrMapOvr>
    <a:masterClrMapping/>
  </p:clrMapOvr>
  <p:transition xmlns:p14="http://schemas.microsoft.com/office/powerpoint/2010/main" spd="med" advClick="1" p14:dur="1000"/>
</p:sld>
</file>

<file path=ppt/slides/slide1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68" name="bbsologo.jpg"/>
          <p:cNvPicPr>
            <a:picLocks noChangeAspect="0"/>
          </p:cNvPicPr>
          <p:nvPr/>
        </p:nvPicPr>
        <p:blipFill>
          <a:blip r:embed="rId2">
            <a:extLst/>
          </a:blip>
          <a:stretch>
            <a:fillRect/>
          </a:stretch>
        </p:blipFill>
        <p:spPr>
          <a:xfrm>
            <a:off x="0" y="0"/>
            <a:ext cx="752475" cy="752475"/>
          </a:xfrm>
          <a:prstGeom prst="rect">
            <a:avLst/>
          </a:prstGeom>
          <a:ln w="12700">
            <a:miter lim="400000"/>
          </a:ln>
        </p:spPr>
      </p:pic>
      <p:sp>
        <p:nvSpPr>
          <p:cNvPr id="169" name="Shape 169"/>
          <p:cNvSpPr/>
          <p:nvPr/>
        </p:nvSpPr>
        <p:spPr>
          <a:xfrm>
            <a:off x="762000" y="0"/>
            <a:ext cx="2374900" cy="6096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p>
            <a:pPr>
              <a:spcBef>
                <a:spcPts val="800"/>
              </a:spcBef>
              <a:buClr>
                <a:srgbClr val="FFFFFF"/>
              </a:buClr>
              <a:buFont typeface="Arial"/>
              <a:defRPr sz="1400"/>
            </a:pPr>
            <a:r>
              <a:t>Big Bear Solar Observatory</a:t>
            </a:r>
          </a:p>
          <a:p>
            <a:pPr>
              <a:spcBef>
                <a:spcPts val="800"/>
              </a:spcBef>
              <a:buClr>
                <a:srgbClr val="FFFFFF"/>
              </a:buClr>
              <a:buFont typeface="Arial"/>
              <a:defRPr sz="1400"/>
            </a:pPr>
            <a:r>
              <a:t>1973 Version</a:t>
            </a:r>
          </a:p>
        </p:txBody>
      </p:sp>
      <p:sp>
        <p:nvSpPr>
          <p:cNvPr id="170" name="Shape 170"/>
          <p:cNvSpPr/>
          <p:nvPr/>
        </p:nvSpPr>
        <p:spPr>
          <a:xfrm>
            <a:off x="5181600" y="1033857"/>
            <a:ext cx="3594100" cy="3228186"/>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p>
            <a:pPr>
              <a:spcBef>
                <a:spcPts val="1100"/>
              </a:spcBef>
              <a:buClr>
                <a:srgbClr val="A6FBA9"/>
              </a:buClr>
              <a:buFont typeface="Arial"/>
              <a:defRPr sz="2000">
                <a:solidFill>
                  <a:srgbClr val="A6FBA9"/>
                </a:solidFill>
                <a:uFill>
                  <a:solidFill>
                    <a:srgbClr val="A6FBA9"/>
                  </a:solidFill>
                </a:uFill>
              </a:defRPr>
            </a:pPr>
            <a:r>
              <a:t>Photographic High Resolution</a:t>
            </a:r>
          </a:p>
          <a:p>
            <a:pPr>
              <a:spcBef>
                <a:spcPts val="1000"/>
              </a:spcBef>
              <a:buClr>
                <a:srgbClr val="FFFFFF"/>
              </a:buClr>
              <a:buFont typeface="Arial"/>
            </a:pPr>
            <a:r>
              <a:t>Another high-resolution image from the 26 inch telescope.</a:t>
            </a:r>
          </a:p>
          <a:p>
            <a:pPr>
              <a:spcBef>
                <a:spcPts val="1000"/>
              </a:spcBef>
              <a:buClr>
                <a:srgbClr val="FFFFFF"/>
              </a:buClr>
              <a:buFont typeface="Arial"/>
            </a:pPr>
            <a:r>
              <a:t>The image shows a small portion of a sunspot.</a:t>
            </a:r>
          </a:p>
        </p:txBody>
      </p:sp>
      <p:pic>
        <p:nvPicPr>
          <p:cNvPr id="171" name="image890600.jpg"/>
          <p:cNvPicPr>
            <a:picLocks noChangeAspect="0"/>
          </p:cNvPicPr>
          <p:nvPr/>
        </p:nvPicPr>
        <p:blipFill>
          <a:blip r:embed="rId3">
            <a:extLst/>
          </a:blip>
          <a:stretch>
            <a:fillRect/>
          </a:stretch>
        </p:blipFill>
        <p:spPr>
          <a:xfrm>
            <a:off x="609600" y="914400"/>
            <a:ext cx="4340225" cy="5495925"/>
          </a:xfrm>
          <a:prstGeom prst="rect">
            <a:avLst/>
          </a:prstGeom>
          <a:ln w="12700">
            <a:miter lim="400000"/>
          </a:ln>
        </p:spPr>
      </p:pic>
    </p:spTree>
  </p:cSld>
  <p:clrMapOvr>
    <a:masterClrMapping/>
  </p:clrMapOvr>
  <p:transition xmlns:p14="http://schemas.microsoft.com/office/powerpoint/2010/main" spd="med" advClick="1" p14:dur="1000"/>
</p:sld>
</file>

<file path=ppt/slides/slide1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73" name="bbsologo.jpg"/>
          <p:cNvPicPr>
            <a:picLocks noChangeAspect="0"/>
          </p:cNvPicPr>
          <p:nvPr/>
        </p:nvPicPr>
        <p:blipFill>
          <a:blip r:embed="rId2">
            <a:extLst/>
          </a:blip>
          <a:stretch>
            <a:fillRect/>
          </a:stretch>
        </p:blipFill>
        <p:spPr>
          <a:xfrm>
            <a:off x="0" y="0"/>
            <a:ext cx="752475" cy="752475"/>
          </a:xfrm>
          <a:prstGeom prst="rect">
            <a:avLst/>
          </a:prstGeom>
          <a:ln w="12700">
            <a:miter lim="400000"/>
          </a:ln>
        </p:spPr>
      </p:pic>
      <p:sp>
        <p:nvSpPr>
          <p:cNvPr id="174" name="Shape 174"/>
          <p:cNvSpPr/>
          <p:nvPr/>
        </p:nvSpPr>
        <p:spPr>
          <a:xfrm>
            <a:off x="762000" y="0"/>
            <a:ext cx="2374900" cy="6096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p>
            <a:pPr>
              <a:spcBef>
                <a:spcPts val="800"/>
              </a:spcBef>
              <a:buClr>
                <a:srgbClr val="FFFFFF"/>
              </a:buClr>
              <a:buFont typeface="Arial"/>
              <a:defRPr sz="1400"/>
            </a:pPr>
            <a:r>
              <a:t>Big Bear Solar Observatory</a:t>
            </a:r>
          </a:p>
          <a:p>
            <a:pPr>
              <a:spcBef>
                <a:spcPts val="800"/>
              </a:spcBef>
              <a:buClr>
                <a:srgbClr val="FFFFFF"/>
              </a:buClr>
              <a:buFont typeface="Arial"/>
              <a:defRPr sz="1400"/>
            </a:pPr>
            <a:r>
              <a:t>Flares</a:t>
            </a:r>
          </a:p>
        </p:txBody>
      </p:sp>
      <p:sp>
        <p:nvSpPr>
          <p:cNvPr id="175" name="Shape 175"/>
          <p:cNvSpPr/>
          <p:nvPr/>
        </p:nvSpPr>
        <p:spPr>
          <a:xfrm>
            <a:off x="5295900" y="487020"/>
            <a:ext cx="3594100" cy="535056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p>
            <a:pPr>
              <a:spcBef>
                <a:spcPts val="1100"/>
              </a:spcBef>
              <a:buClr>
                <a:srgbClr val="A6FBA9"/>
              </a:buClr>
              <a:buFont typeface="Arial"/>
              <a:defRPr sz="1600">
                <a:solidFill>
                  <a:srgbClr val="A6FBA9"/>
                </a:solidFill>
                <a:uFill>
                  <a:solidFill>
                    <a:srgbClr val="A6FBA9"/>
                  </a:solidFill>
                </a:uFill>
              </a:defRPr>
            </a:pPr>
            <a:r>
              <a:t>Solar Flare Movies</a:t>
            </a:r>
          </a:p>
          <a:p>
            <a:pPr>
              <a:spcBef>
                <a:spcPts val="1000"/>
              </a:spcBef>
              <a:buClr>
                <a:srgbClr val="FFFFFF"/>
              </a:buClr>
              <a:buFont typeface="Arial"/>
              <a:defRPr sz="2400"/>
            </a:pPr>
            <a:r>
              <a:t>One of the main missions of the observatory is to record solar flares and other forms of solar activity.  A flare may last more than an hour, and can happen at any time.  Therefore, a site with good observing conditions all day is essential for successful movies.</a:t>
            </a:r>
          </a:p>
          <a:p>
            <a:pPr>
              <a:spcBef>
                <a:spcPts val="1000"/>
              </a:spcBef>
              <a:buClr>
                <a:srgbClr val="FFFFFF"/>
              </a:buClr>
              <a:buFont typeface="Arial"/>
              <a:defRPr sz="2400"/>
            </a:pPr>
            <a:r>
              <a:t>This flare is from July 22, 2002.</a:t>
            </a:r>
          </a:p>
        </p:txBody>
      </p:sp>
      <p:pic>
        <p:nvPicPr>
          <p:cNvPr id="176" name="02july22.mpg"/>
          <p:cNvPicPr>
            <a:picLocks noChangeAspect="0"/>
          </p:cNvPicPr>
          <p:nvPr>
            <a:videoFile r:link="rId3"/>
            <p:extLst>
              <p:ext uri="{DAA4B4D4-6D71-4841-9C94-3DE7FCFB9230}">
                <p14:media xmlns:p14="http://schemas.microsoft.com/office/powerpoint/2010/main" r:embed="rId4"/>
              </p:ext>
            </p:extLst>
          </p:nvPr>
        </p:nvPicPr>
        <p:blipFill>
          <a:blip r:embed="rId5">
            <a:extLst/>
          </a:blip>
          <a:stretch>
            <a:fillRect/>
          </a:stretch>
        </p:blipFill>
        <p:spPr>
          <a:xfrm>
            <a:off x="1104900" y="800100"/>
            <a:ext cx="4050454" cy="5283200"/>
          </a:xfrm>
          <a:prstGeom prst="rect">
            <a:avLst/>
          </a:prstGeom>
          <a:ln w="12700">
            <a:miter lim="400000"/>
          </a:ln>
        </p:spPr>
      </p:pic>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13019233" fill="hold"/>
                                        <p:tgtEl>
                                          <p:spTgt spid="176"/>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7" fill="hold" display="0">
                  <p:stCondLst>
                    <p:cond delay="indefinite"/>
                  </p:stCondLst>
                </p:cTn>
                <p:tgtEl>
                  <p:spTgt spid="176"/>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78" name="bbsologo.jpg"/>
          <p:cNvPicPr>
            <a:picLocks noChangeAspect="0"/>
          </p:cNvPicPr>
          <p:nvPr/>
        </p:nvPicPr>
        <p:blipFill>
          <a:blip r:embed="rId2">
            <a:extLst/>
          </a:blip>
          <a:stretch>
            <a:fillRect/>
          </a:stretch>
        </p:blipFill>
        <p:spPr>
          <a:xfrm>
            <a:off x="0" y="0"/>
            <a:ext cx="752475" cy="752475"/>
          </a:xfrm>
          <a:prstGeom prst="rect">
            <a:avLst/>
          </a:prstGeom>
          <a:ln w="12700">
            <a:miter lim="400000"/>
          </a:ln>
        </p:spPr>
      </p:pic>
      <p:sp>
        <p:nvSpPr>
          <p:cNvPr id="179" name="Shape 179"/>
          <p:cNvSpPr/>
          <p:nvPr/>
        </p:nvSpPr>
        <p:spPr>
          <a:xfrm>
            <a:off x="762000" y="88900"/>
            <a:ext cx="2374900" cy="4318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p>
            <a:pPr>
              <a:spcBef>
                <a:spcPts val="800"/>
              </a:spcBef>
              <a:buClr>
                <a:srgbClr val="FFFFFF"/>
              </a:buClr>
              <a:buFont typeface="Arial"/>
              <a:defRPr sz="800"/>
            </a:pPr>
            <a:r>
              <a:t>Big Bear Solar Observatory</a:t>
            </a:r>
          </a:p>
          <a:p>
            <a:pPr>
              <a:spcBef>
                <a:spcPts val="800"/>
              </a:spcBef>
              <a:buClr>
                <a:srgbClr val="FFFFFF"/>
              </a:buClr>
              <a:buFont typeface="Arial"/>
              <a:defRPr sz="800"/>
            </a:pPr>
            <a:r>
              <a:t>Adaptive Optics</a:t>
            </a:r>
          </a:p>
        </p:txBody>
      </p:sp>
      <p:sp>
        <p:nvSpPr>
          <p:cNvPr id="180" name="Shape 180"/>
          <p:cNvSpPr/>
          <p:nvPr/>
        </p:nvSpPr>
        <p:spPr>
          <a:xfrm>
            <a:off x="5334000" y="162801"/>
            <a:ext cx="3594100" cy="5351297"/>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p>
            <a:pPr>
              <a:spcBef>
                <a:spcPts val="1100"/>
              </a:spcBef>
              <a:buClr>
                <a:srgbClr val="A6FBA9"/>
              </a:buClr>
              <a:buFont typeface="Arial"/>
              <a:defRPr sz="1400">
                <a:solidFill>
                  <a:srgbClr val="A6FBA9"/>
                </a:solidFill>
                <a:uFill>
                  <a:solidFill>
                    <a:srgbClr val="A6FBA9"/>
                  </a:solidFill>
                </a:uFill>
              </a:defRPr>
            </a:pPr>
            <a:r>
              <a:t>Adaptive Optics</a:t>
            </a:r>
          </a:p>
          <a:p>
            <a:pPr>
              <a:spcBef>
                <a:spcPts val="1000"/>
              </a:spcBef>
              <a:buClr>
                <a:srgbClr val="FFFFFF"/>
              </a:buClr>
              <a:buFont typeface="Arial"/>
              <a:defRPr sz="2200"/>
            </a:pPr>
            <a:r>
              <a:t>Before only a few years ago, the detail we could see on the Sun was limited by the Earth’s atmosphere. Slight temperature differences in the air distorted the images.</a:t>
            </a:r>
          </a:p>
          <a:p>
            <a:pPr>
              <a:spcBef>
                <a:spcPts val="1000"/>
              </a:spcBef>
              <a:buClr>
                <a:srgbClr val="FFFFFF"/>
              </a:buClr>
              <a:buFont typeface="Arial"/>
              <a:defRPr sz="2200"/>
            </a:pPr>
            <a:r>
              <a:t>With high-speed digital cameras and deformable mirrors we now can correct for the atmospheric distortion. This allows us to achieve resolution only limited by the size of the telescope.</a:t>
            </a:r>
          </a:p>
        </p:txBody>
      </p:sp>
      <p:pic>
        <p:nvPicPr>
          <p:cNvPr id="181" name="ao_first_light_video-2.mov"/>
          <p:cNvPicPr>
            <a:picLocks noChangeAspect="0"/>
          </p:cNvPicPr>
          <p:nvPr>
            <a:videoFile r:link="rId3"/>
            <p:extLst>
              <p:ext uri="{DAA4B4D4-6D71-4841-9C94-3DE7FCFB9230}">
                <p14:media xmlns:p14="http://schemas.microsoft.com/office/powerpoint/2010/main" r:embed="rId4"/>
              </p:ext>
            </p:extLst>
          </p:nvPr>
        </p:nvPicPr>
        <p:blipFill>
          <a:blip r:embed="rId5">
            <a:extLst/>
          </a:blip>
          <a:stretch>
            <a:fillRect/>
          </a:stretch>
        </p:blipFill>
        <p:spPr>
          <a:xfrm>
            <a:off x="127000" y="965200"/>
            <a:ext cx="5046134" cy="3784600"/>
          </a:xfrm>
          <a:prstGeom prst="rect">
            <a:avLst/>
          </a:prstGeom>
          <a:ln w="12700">
            <a:miter lim="400000"/>
          </a:ln>
        </p:spPr>
      </p:pic>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66959999" fill="hold"/>
                                        <p:tgtEl>
                                          <p:spTgt spid="181"/>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7" fill="hold" display="0">
                  <p:stCondLst>
                    <p:cond delay="indefinite"/>
                  </p:stCondLst>
                </p:cTn>
                <p:tgtEl>
                  <p:spTgt spid="181"/>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83" name="bbsologo.jpg"/>
          <p:cNvPicPr>
            <a:picLocks noChangeAspect="0"/>
          </p:cNvPicPr>
          <p:nvPr/>
        </p:nvPicPr>
        <p:blipFill>
          <a:blip r:embed="rId2">
            <a:extLst/>
          </a:blip>
          <a:stretch>
            <a:fillRect/>
          </a:stretch>
        </p:blipFill>
        <p:spPr>
          <a:xfrm>
            <a:off x="0" y="0"/>
            <a:ext cx="752475" cy="752475"/>
          </a:xfrm>
          <a:prstGeom prst="rect">
            <a:avLst/>
          </a:prstGeom>
          <a:ln w="12700">
            <a:miter lim="400000"/>
          </a:ln>
        </p:spPr>
      </p:pic>
      <p:sp>
        <p:nvSpPr>
          <p:cNvPr id="184" name="Shape 184"/>
          <p:cNvSpPr/>
          <p:nvPr/>
        </p:nvSpPr>
        <p:spPr>
          <a:xfrm>
            <a:off x="762000" y="0"/>
            <a:ext cx="2374900" cy="6096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p>
            <a:pPr>
              <a:spcBef>
                <a:spcPts val="800"/>
              </a:spcBef>
              <a:buClr>
                <a:srgbClr val="FFFFFF"/>
              </a:buClr>
              <a:buFont typeface="Arial"/>
              <a:defRPr sz="1400"/>
            </a:pPr>
            <a:r>
              <a:t>Big Bear Solar Observatory</a:t>
            </a:r>
          </a:p>
          <a:p>
            <a:pPr>
              <a:spcBef>
                <a:spcPts val="800"/>
              </a:spcBef>
              <a:buClr>
                <a:srgbClr val="FFFFFF"/>
              </a:buClr>
              <a:buFont typeface="Arial"/>
              <a:defRPr sz="1400"/>
            </a:pPr>
            <a:r>
              <a:t>New Solar Telescope</a:t>
            </a:r>
          </a:p>
        </p:txBody>
      </p:sp>
      <p:sp>
        <p:nvSpPr>
          <p:cNvPr id="185" name="Shape 185"/>
          <p:cNvSpPr/>
          <p:nvPr/>
        </p:nvSpPr>
        <p:spPr>
          <a:xfrm>
            <a:off x="3186112" y="10656"/>
            <a:ext cx="5511801" cy="559713"/>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lvl1pPr>
              <a:buClr>
                <a:srgbClr val="A6FBA9"/>
              </a:buClr>
              <a:buFont typeface="Arial"/>
              <a:defRPr sz="3200">
                <a:solidFill>
                  <a:srgbClr val="A6FBA9"/>
                </a:solidFill>
                <a:uFill>
                  <a:solidFill>
                    <a:srgbClr val="A6FBA9"/>
                  </a:solidFill>
                </a:uFill>
              </a:defRPr>
            </a:lvl1pPr>
          </a:lstStyle>
          <a:p>
            <a:pPr/>
            <a:r>
              <a:t>NST Project Overview</a:t>
            </a:r>
          </a:p>
        </p:txBody>
      </p:sp>
      <p:sp>
        <p:nvSpPr>
          <p:cNvPr id="186" name="Shape 186"/>
          <p:cNvSpPr/>
          <p:nvPr/>
        </p:nvSpPr>
        <p:spPr>
          <a:xfrm>
            <a:off x="5384800" y="1866900"/>
            <a:ext cx="3594100" cy="35179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p>
            <a:pPr>
              <a:spcBef>
                <a:spcPts val="1000"/>
              </a:spcBef>
              <a:buClr>
                <a:srgbClr val="FFFFFF"/>
              </a:buClr>
              <a:buFont typeface="Arial"/>
              <a:defRPr sz="2000"/>
            </a:pPr>
            <a:r>
              <a:t>In 2008 we installed the world’s largest aperture solar telescope.</a:t>
            </a:r>
          </a:p>
          <a:p>
            <a:pPr>
              <a:spcBef>
                <a:spcPts val="1000"/>
              </a:spcBef>
              <a:buClr>
                <a:srgbClr val="FFFFFF"/>
              </a:buClr>
              <a:buFont typeface="Arial"/>
              <a:defRPr sz="2000"/>
            </a:pPr>
            <a:r>
              <a:t>The BBSO New Solar Telescope has a main mirror 1.6 meters (about 5 feet) across. </a:t>
            </a:r>
          </a:p>
          <a:p>
            <a:pPr>
              <a:spcBef>
                <a:spcPts val="1000"/>
              </a:spcBef>
              <a:buClr>
                <a:srgbClr val="FFFFFF"/>
              </a:buClr>
              <a:buFont typeface="Arial"/>
              <a:defRPr sz="2000"/>
            </a:pPr>
            <a:r>
              <a:t>The NST is optimized for high resolution imaging of the solar surface employing active and adaptive optics technologies.</a:t>
            </a:r>
          </a:p>
          <a:p>
            <a:pPr>
              <a:spcBef>
                <a:spcPts val="1000"/>
              </a:spcBef>
              <a:buClr>
                <a:srgbClr val="FFFFFF"/>
              </a:buClr>
              <a:buFont typeface="Arial"/>
              <a:defRPr sz="2000"/>
            </a:pPr>
            <a:r>
              <a:t> </a:t>
            </a:r>
          </a:p>
        </p:txBody>
      </p:sp>
      <p:pic>
        <p:nvPicPr>
          <p:cNvPr id="187" name="OSS_im1a.jpg"/>
          <p:cNvPicPr>
            <a:picLocks noChangeAspect="0"/>
          </p:cNvPicPr>
          <p:nvPr/>
        </p:nvPicPr>
        <p:blipFill>
          <a:blip r:embed="rId3">
            <a:extLst/>
          </a:blip>
          <a:stretch>
            <a:fillRect/>
          </a:stretch>
        </p:blipFill>
        <p:spPr>
          <a:xfrm>
            <a:off x="304800" y="990600"/>
            <a:ext cx="4908550" cy="5638800"/>
          </a:xfrm>
          <a:prstGeom prst="rect">
            <a:avLst/>
          </a:prstGeom>
          <a:ln w="12700">
            <a:miter lim="400000"/>
          </a:ln>
        </p:spPr>
      </p:pic>
    </p:spTree>
  </p:cSld>
  <p:clrMapOvr>
    <a:masterClrMapping/>
  </p:clrMapOvr>
  <p:transition xmlns:p14="http://schemas.microsoft.com/office/powerpoint/2010/main" spd="med" advClick="1" p14:dur="1000"/>
</p:sld>
</file>

<file path=ppt/slides/slide1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89" name="image.jpg"/>
          <p:cNvPicPr>
            <a:picLocks noChangeAspect="0"/>
          </p:cNvPicPr>
          <p:nvPr/>
        </p:nvPicPr>
        <p:blipFill>
          <a:blip r:embed="rId2">
            <a:extLst/>
          </a:blip>
          <a:stretch>
            <a:fillRect/>
          </a:stretch>
        </p:blipFill>
        <p:spPr>
          <a:xfrm>
            <a:off x="457200" y="625475"/>
            <a:ext cx="8229600" cy="5151438"/>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600">
        <p:cover dir="r"/>
      </p:transition>
    </mc:Choice>
    <mc:Fallback>
      <p:transition spd="fast">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91" name="Shape 191"/>
          <p:cNvSpPr/>
          <p:nvPr>
            <p:ph type="title"/>
          </p:nvPr>
        </p:nvSpPr>
        <p:spPr>
          <a:prstGeom prst="rect">
            <a:avLst/>
          </a:prstGeom>
        </p:spPr>
        <p:txBody>
          <a:bodyPr/>
          <a:lstStyle/>
          <a:p>
            <a:pPr/>
          </a:p>
        </p:txBody>
      </p:sp>
      <p:sp>
        <p:nvSpPr>
          <p:cNvPr id="192" name="Shape 192"/>
          <p:cNvSpPr/>
          <p:nvPr>
            <p:ph type="body" idx="1"/>
          </p:nvPr>
        </p:nvSpPr>
        <p:spPr>
          <a:prstGeom prst="rect">
            <a:avLst/>
          </a:prstGeom>
        </p:spPr>
        <p:txBody>
          <a:bodyPr/>
          <a:lstStyle/>
          <a:p>
            <a:pPr>
              <a:buBlip>
                <a:blip r:embed="rId2"/>
              </a:buBlip>
            </a:pPr>
          </a:p>
        </p:txBody>
      </p:sp>
      <p:pic>
        <p:nvPicPr>
          <p:cNvPr id="193" name="NST_Install_11.jpg"/>
          <p:cNvPicPr>
            <a:picLocks noChangeAspect="0"/>
          </p:cNvPicPr>
          <p:nvPr/>
        </p:nvPicPr>
        <p:blipFill>
          <a:blip r:embed="rId3">
            <a:extLst/>
          </a:blip>
          <a:stretch>
            <a:fillRect/>
          </a:stretch>
        </p:blipFill>
        <p:spPr>
          <a:xfrm>
            <a:off x="622300" y="342900"/>
            <a:ext cx="7899400" cy="5753100"/>
          </a:xfrm>
          <a:prstGeom prst="rect">
            <a:avLst/>
          </a:prstGeom>
          <a:ln w="12700">
            <a:miter lim="400000"/>
          </a:ln>
        </p:spPr>
      </p:pic>
    </p:spTree>
  </p:cSld>
  <p:clrMapOvr>
    <a:masterClrMapping/>
  </p:clrMapOvr>
  <p:transition xmlns:p14="http://schemas.microsoft.com/office/powerpoint/2010/main" spd="med" advClick="1" p14:dur="1000"/>
</p:sld>
</file>

<file path=ppt/slides/slide1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95" name="disk_center_inhac_JC.jpg"/>
          <p:cNvPicPr>
            <a:picLocks noChangeAspect="0"/>
          </p:cNvPicPr>
          <p:nvPr/>
        </p:nvPicPr>
        <p:blipFill>
          <a:blip r:embed="rId2">
            <a:extLst/>
          </a:blip>
          <a:stretch>
            <a:fillRect/>
          </a:stretch>
        </p:blipFill>
        <p:spPr>
          <a:xfrm>
            <a:off x="2159000" y="1384300"/>
            <a:ext cx="4813300" cy="5130800"/>
          </a:xfrm>
          <a:prstGeom prst="rect">
            <a:avLst/>
          </a:prstGeom>
          <a:ln w="12700">
            <a:miter lim="400000"/>
          </a:ln>
        </p:spPr>
      </p:pic>
      <p:sp>
        <p:nvSpPr>
          <p:cNvPr id="196" name="Shape 196"/>
          <p:cNvSpPr/>
          <p:nvPr>
            <p:ph type="title"/>
          </p:nvPr>
        </p:nvSpPr>
        <p:spPr>
          <a:xfrm>
            <a:off x="1219200" y="152400"/>
            <a:ext cx="6781800" cy="1066800"/>
          </a:xfrm>
          <a:prstGeom prst="rect">
            <a:avLst/>
          </a:prstGeom>
          <a:solidFill>
            <a:srgbClr val="929292">
              <a:alpha val="64999"/>
            </a:srgbClr>
          </a:solidFill>
        </p:spPr>
        <p:txBody>
          <a:bodyPr/>
          <a:lstStyle>
            <a:lvl1pPr>
              <a:defRPr sz="2800">
                <a:effectLst>
                  <a:outerShdw sx="100000" sy="100000" kx="0" ky="0" algn="b" rotWithShape="0" blurRad="12700" dist="25400" dir="2700000">
                    <a:srgbClr val="000000"/>
                  </a:outerShdw>
                </a:effectLst>
                <a:uFill>
                  <a:solidFill>
                    <a:srgbClr val="FFFFFF"/>
                  </a:solidFill>
                </a:uFill>
              </a:defRPr>
            </a:lvl1pPr>
          </a:lstStyle>
          <a:p>
            <a:pPr/>
            <a:r>
              <a:t>NST image of solar chromosphere taken at the center of the H alpha spectral line</a:t>
            </a:r>
          </a:p>
        </p:txBody>
      </p:sp>
    </p:spTree>
  </p:cSld>
  <p:clrMapOvr>
    <a:masterClrMapping/>
  </p:clrMapOvr>
  <p:transition xmlns:p14="http://schemas.microsoft.com/office/powerpoint/2010/main" spd="med" advClick="1" p14:dur="1000"/>
</p:sld>
</file>

<file path=ppt/slides/slide1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98" name="np_limb_inhac_JC.jpg"/>
          <p:cNvPicPr>
            <a:picLocks noChangeAspect="0"/>
          </p:cNvPicPr>
          <p:nvPr/>
        </p:nvPicPr>
        <p:blipFill>
          <a:blip r:embed="rId2">
            <a:extLst/>
          </a:blip>
          <a:stretch>
            <a:fillRect/>
          </a:stretch>
        </p:blipFill>
        <p:spPr>
          <a:xfrm>
            <a:off x="2006600" y="685800"/>
            <a:ext cx="5346700" cy="5803900"/>
          </a:xfrm>
          <a:prstGeom prst="rect">
            <a:avLst/>
          </a:prstGeom>
          <a:ln w="12700">
            <a:miter lim="400000"/>
          </a:ln>
        </p:spPr>
      </p:pic>
      <p:sp>
        <p:nvSpPr>
          <p:cNvPr id="199" name="Shape 199"/>
          <p:cNvSpPr/>
          <p:nvPr>
            <p:ph type="title"/>
          </p:nvPr>
        </p:nvSpPr>
        <p:spPr>
          <a:xfrm>
            <a:off x="914400" y="152400"/>
            <a:ext cx="7239000" cy="1066800"/>
          </a:xfrm>
          <a:prstGeom prst="rect">
            <a:avLst/>
          </a:prstGeom>
          <a:solidFill>
            <a:srgbClr val="929292">
              <a:alpha val="64999"/>
            </a:srgbClr>
          </a:solidFill>
        </p:spPr>
        <p:txBody>
          <a:bodyPr/>
          <a:lstStyle>
            <a:lvl1pPr>
              <a:defRPr sz="2800">
                <a:effectLst>
                  <a:outerShdw sx="100000" sy="100000" kx="0" ky="0" algn="b" rotWithShape="0" blurRad="12700" dist="25400" dir="2700000">
                    <a:srgbClr val="000000"/>
                  </a:outerShdw>
                </a:effectLst>
                <a:uFill>
                  <a:solidFill>
                    <a:srgbClr val="FFFFFF"/>
                  </a:solidFill>
                </a:uFill>
              </a:defRPr>
            </a:lvl1pPr>
          </a:lstStyle>
          <a:p>
            <a:pPr/>
            <a:r>
              <a:t>NST image of solar spicules seen at the solar limb in the H alpha spectral line</a:t>
            </a:r>
          </a:p>
        </p:txBody>
      </p:sp>
    </p:spTree>
  </p:cSld>
  <p:clrMapOvr>
    <a:masterClrMapping/>
  </p:clrMapOvr>
  <mc:AlternateContent xmlns:mc="http://schemas.openxmlformats.org/markup-compatibility/2006">
    <mc:Choice xmlns:p14="http://schemas.microsoft.com/office/powerpoint/2010/main" Requires="p14">
      <p:transition spd="fast" advClick="1" p14:dur="600">
        <p:fade thruBlk="1"/>
      </p:transition>
    </mc:Choice>
    <mc:Fallback>
      <p:transition spd="fast">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24" name="bbsologo.jpg"/>
          <p:cNvPicPr>
            <a:picLocks noChangeAspect="0"/>
          </p:cNvPicPr>
          <p:nvPr/>
        </p:nvPicPr>
        <p:blipFill>
          <a:blip r:embed="rId2">
            <a:extLst/>
          </a:blip>
          <a:stretch>
            <a:fillRect/>
          </a:stretch>
        </p:blipFill>
        <p:spPr>
          <a:xfrm>
            <a:off x="0" y="0"/>
            <a:ext cx="752475" cy="752475"/>
          </a:xfrm>
          <a:prstGeom prst="rect">
            <a:avLst/>
          </a:prstGeom>
          <a:ln w="12700">
            <a:miter lim="400000"/>
          </a:ln>
        </p:spPr>
      </p:pic>
      <p:sp>
        <p:nvSpPr>
          <p:cNvPr id="125" name="Shape 125"/>
          <p:cNvSpPr/>
          <p:nvPr/>
        </p:nvSpPr>
        <p:spPr>
          <a:xfrm>
            <a:off x="914400" y="0"/>
            <a:ext cx="2908301" cy="6096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p>
            <a:pPr>
              <a:spcBef>
                <a:spcPts val="800"/>
              </a:spcBef>
              <a:buClr>
                <a:srgbClr val="FFFFFF"/>
              </a:buClr>
              <a:buFont typeface="Arial"/>
              <a:defRPr sz="1400"/>
            </a:pPr>
            <a:r>
              <a:t>Big Bear Solar Observatory</a:t>
            </a:r>
          </a:p>
          <a:p>
            <a:pPr>
              <a:spcBef>
                <a:spcPts val="800"/>
              </a:spcBef>
              <a:buClr>
                <a:srgbClr val="FFFFFF"/>
              </a:buClr>
              <a:buFont typeface="Arial"/>
              <a:defRPr sz="1400"/>
            </a:pPr>
            <a:r>
              <a:t>Dangers of looking at the sun</a:t>
            </a:r>
          </a:p>
        </p:txBody>
      </p:sp>
      <p:sp>
        <p:nvSpPr>
          <p:cNvPr id="126" name="Shape 126"/>
          <p:cNvSpPr/>
          <p:nvPr/>
        </p:nvSpPr>
        <p:spPr>
          <a:xfrm>
            <a:off x="5562600" y="157557"/>
            <a:ext cx="3594100" cy="3228186"/>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p>
            <a:pPr>
              <a:spcBef>
                <a:spcPts val="1100"/>
              </a:spcBef>
              <a:buClr>
                <a:srgbClr val="A6FBA9"/>
              </a:buClr>
              <a:buFont typeface="Arial"/>
              <a:defRPr sz="2000">
                <a:solidFill>
                  <a:srgbClr val="A6FBA9"/>
                </a:solidFill>
                <a:uFill>
                  <a:solidFill>
                    <a:srgbClr val="A6FBA9"/>
                  </a:solidFill>
                </a:uFill>
              </a:defRPr>
            </a:pPr>
            <a:r>
              <a:t>Never look directly at the Sun</a:t>
            </a:r>
          </a:p>
          <a:p>
            <a:pPr>
              <a:spcBef>
                <a:spcPts val="1000"/>
              </a:spcBef>
              <a:buClr>
                <a:srgbClr val="FFFFFF"/>
              </a:buClr>
              <a:buFont typeface="Arial"/>
            </a:pPr>
            <a:r>
              <a:t>Especially not with a telescope or binoculars.</a:t>
            </a:r>
          </a:p>
          <a:p>
            <a:pPr>
              <a:spcBef>
                <a:spcPts val="1000"/>
              </a:spcBef>
              <a:buClr>
                <a:srgbClr val="FFFFFF"/>
              </a:buClr>
              <a:buFont typeface="Arial"/>
            </a:pPr>
            <a:r>
              <a:t>You won’t feel any pain, but the damage will be done.</a:t>
            </a:r>
          </a:p>
        </p:txBody>
      </p:sp>
      <p:pic>
        <p:nvPicPr>
          <p:cNvPr id="127" name="20050930_grape0-1.mov"/>
          <p:cNvPicPr>
            <a:picLocks noChangeAspect="0"/>
          </p:cNvPicPr>
          <p:nvPr>
            <a:videoFile r:link="rId3"/>
            <p:extLst>
              <p:ext uri="{DAA4B4D4-6D71-4841-9C94-3DE7FCFB9230}">
                <p14:media xmlns:p14="http://schemas.microsoft.com/office/powerpoint/2010/main" r:embed="rId4"/>
              </p:ext>
            </p:extLst>
          </p:nvPr>
        </p:nvPicPr>
        <p:blipFill>
          <a:blip r:embed="rId5">
            <a:extLst/>
          </a:blip>
          <a:stretch>
            <a:fillRect/>
          </a:stretch>
        </p:blipFill>
        <p:spPr>
          <a:xfrm>
            <a:off x="685800" y="1676400"/>
            <a:ext cx="4572000" cy="3429000"/>
          </a:xfrm>
          <a:prstGeom prst="rect">
            <a:avLst/>
          </a:prstGeom>
          <a:ln w="12700">
            <a:miter lim="400000"/>
          </a:ln>
        </p:spPr>
      </p:pic>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75327232" fill="hold"/>
                                        <p:tgtEl>
                                          <p:spTgt spid="127"/>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7" fill="hold" display="0">
                  <p:stCondLst>
                    <p:cond delay="indefinite"/>
                  </p:stCondLst>
                </p:cTn>
                <p:tgtEl>
                  <p:spTgt spid="127"/>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01" name="Shape 201"/>
          <p:cNvSpPr/>
          <p:nvPr>
            <p:ph type="title"/>
          </p:nvPr>
        </p:nvSpPr>
        <p:spPr>
          <a:xfrm>
            <a:off x="152400" y="1143000"/>
            <a:ext cx="2743200" cy="4572000"/>
          </a:xfrm>
          <a:prstGeom prst="rect">
            <a:avLst/>
          </a:prstGeom>
        </p:spPr>
        <p:txBody>
          <a:bodyPr/>
          <a:lstStyle/>
          <a:p>
            <a:pPr>
              <a:defRPr sz="2800">
                <a:solidFill>
                  <a:srgbClr val="006D8F"/>
                </a:solidFill>
                <a:effectLst>
                  <a:outerShdw sx="100000" sy="100000" kx="0" ky="0" algn="b" rotWithShape="0" blurRad="12700" dist="25400" dir="2700000">
                    <a:srgbClr val="CBCBCB"/>
                  </a:outerShdw>
                </a:effectLst>
                <a:uFill>
                  <a:solidFill>
                    <a:srgbClr val="006D8F"/>
                  </a:solidFill>
                </a:uFill>
              </a:defRPr>
            </a:pPr>
            <a:r>
              <a:t>High resolution NST movie of solar chromosphere taken at the center of the </a:t>
            </a:r>
            <a:br>
              <a:rPr>
                <a:latin typeface="ＭＳ Ｐゴシック"/>
                <a:ea typeface="ＭＳ Ｐゴシック"/>
                <a:cs typeface="ＭＳ Ｐゴシック"/>
                <a:sym typeface="ＭＳ Ｐゴシック"/>
              </a:rPr>
            </a:br>
            <a:r>
              <a:t>H alpha spectral line</a:t>
            </a:r>
          </a:p>
        </p:txBody>
      </p:sp>
      <p:pic>
        <p:nvPicPr>
          <p:cNvPr id="202" name="cmf_movie-5.mov"/>
          <p:cNvPicPr>
            <a:picLocks noChangeAspect="0"/>
          </p:cNvPicPr>
          <p:nvPr>
            <a:videoFile r:link="rId2"/>
            <p:extLst>
              <p:ext uri="{DAA4B4D4-6D71-4841-9C94-3DE7FCFB9230}">
                <p14:media xmlns:p14="http://schemas.microsoft.com/office/powerpoint/2010/main" r:embed="rId3"/>
              </p:ext>
            </p:extLst>
          </p:nvPr>
        </p:nvPicPr>
        <p:blipFill>
          <a:blip r:embed="rId4">
            <a:extLst/>
          </a:blip>
          <a:stretch>
            <a:fillRect/>
          </a:stretch>
        </p:blipFill>
        <p:spPr>
          <a:xfrm>
            <a:off x="3276600" y="1524000"/>
            <a:ext cx="3810000" cy="381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600">
        <p:fade thruBlk="1"/>
      </p:transition>
    </mc:Choice>
    <mc:Fallback>
      <p:transition spd="fast">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6400000" fill="hold"/>
                                        <p:tgtEl>
                                          <p:spTgt spid="202"/>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7" fill="hold" display="0">
                  <p:stCondLst>
                    <p:cond delay="indefinite"/>
                  </p:stCondLst>
                </p:cTn>
                <p:tgtEl>
                  <p:spTgt spid="202"/>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04" name="Shape 204"/>
          <p:cNvSpPr/>
          <p:nvPr>
            <p:ph type="title"/>
          </p:nvPr>
        </p:nvSpPr>
        <p:spPr>
          <a:prstGeom prst="rect">
            <a:avLst/>
          </a:prstGeom>
        </p:spPr>
        <p:txBody>
          <a:bodyPr/>
          <a:lstStyle/>
          <a:p>
            <a:pPr/>
          </a:p>
        </p:txBody>
      </p:sp>
      <p:sp>
        <p:nvSpPr>
          <p:cNvPr id="205" name="Shape 205"/>
          <p:cNvSpPr/>
          <p:nvPr>
            <p:ph type="body" idx="1"/>
          </p:nvPr>
        </p:nvSpPr>
        <p:spPr>
          <a:prstGeom prst="rect">
            <a:avLst/>
          </a:prstGeom>
        </p:spPr>
        <p:txBody>
          <a:bodyPr/>
          <a:lstStyle/>
          <a:p>
            <a:pPr>
              <a:buBlip>
                <a:blip r:embed="rId2"/>
              </a:buBlip>
            </a:pPr>
          </a:p>
        </p:txBody>
      </p:sp>
      <p:pic>
        <p:nvPicPr>
          <p:cNvPr id="206" name="nst_tio_20100803-138.mov"/>
          <p:cNvPicPr>
            <a:picLocks noChangeAspect="0"/>
          </p:cNvPicPr>
          <p:nvPr>
            <a:videoFile r:link="rId3"/>
            <p:extLst>
              <p:ext uri="{DAA4B4D4-6D71-4841-9C94-3DE7FCFB9230}">
                <p14:media xmlns:p14="http://schemas.microsoft.com/office/powerpoint/2010/main" r:embed="rId4"/>
              </p:ext>
            </p:extLst>
          </p:nvPr>
        </p:nvPicPr>
        <p:blipFill>
          <a:blip r:embed="rId5">
            <a:extLst/>
          </a:blip>
          <a:stretch>
            <a:fillRect/>
          </a:stretch>
        </p:blipFill>
        <p:spPr>
          <a:xfrm>
            <a:off x="2235200" y="1168400"/>
            <a:ext cx="4673600" cy="42672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600">
        <p:fade thruBlk="1"/>
      </p:transition>
    </mc:Choice>
    <mc:Fallback>
      <p:transition spd="fast">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21600000" fill="hold"/>
                                        <p:tgtEl>
                                          <p:spTgt spid="206"/>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7" fill="hold" display="0">
                  <p:stCondLst>
                    <p:cond delay="indefinite"/>
                  </p:stCondLst>
                </p:cTn>
                <p:tgtEl>
                  <p:spTgt spid="206"/>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08" name="Shape 208"/>
          <p:cNvSpPr/>
          <p:nvPr>
            <p:ph type="title"/>
          </p:nvPr>
        </p:nvSpPr>
        <p:spPr>
          <a:prstGeom prst="rect">
            <a:avLst/>
          </a:prstGeom>
        </p:spPr>
        <p:txBody>
          <a:bodyPr/>
          <a:lstStyle>
            <a:lvl1pPr>
              <a:defRPr sz="4200"/>
            </a:lvl1pPr>
          </a:lstStyle>
          <a:p>
            <a:pPr/>
            <a:r>
              <a:t>NST Light Path</a:t>
            </a:r>
          </a:p>
        </p:txBody>
      </p:sp>
      <p:sp>
        <p:nvSpPr>
          <p:cNvPr id="209" name="Shape 209"/>
          <p:cNvSpPr/>
          <p:nvPr>
            <p:ph type="body" idx="1"/>
          </p:nvPr>
        </p:nvSpPr>
        <p:spPr>
          <a:prstGeom prst="rect">
            <a:avLst/>
          </a:prstGeom>
        </p:spPr>
        <p:txBody>
          <a:bodyPr/>
          <a:lstStyle/>
          <a:p>
            <a:pPr>
              <a:buBlip>
                <a:blip r:embed="rId2"/>
              </a:buBlip>
            </a:pPr>
          </a:p>
        </p:txBody>
      </p:sp>
      <p:pic>
        <p:nvPicPr>
          <p:cNvPr id="210" name="wenda_Light_Path.png"/>
          <p:cNvPicPr>
            <a:picLocks noChangeAspect="0"/>
          </p:cNvPicPr>
          <p:nvPr/>
        </p:nvPicPr>
        <p:blipFill>
          <a:blip r:embed="rId3">
            <a:extLst/>
          </a:blip>
          <a:stretch>
            <a:fillRect/>
          </a:stretch>
        </p:blipFill>
        <p:spPr>
          <a:xfrm>
            <a:off x="2614612" y="1663700"/>
            <a:ext cx="3657601" cy="4229100"/>
          </a:xfrm>
          <a:prstGeom prst="rect">
            <a:avLst/>
          </a:prstGeom>
          <a:ln w="12700">
            <a:miter lim="400000"/>
          </a:ln>
        </p:spPr>
      </p:pic>
    </p:spTree>
  </p:cSld>
  <p:clrMapOvr>
    <a:masterClrMapping/>
  </p:clrMapOvr>
  <p:transition xmlns:p14="http://schemas.microsoft.com/office/powerpoint/2010/main" spd="med" advClick="1" p14:dur="1000"/>
</p:sld>
</file>

<file path=ppt/slides/slide2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12" name="Shape 212"/>
          <p:cNvSpPr/>
          <p:nvPr>
            <p:ph type="title"/>
          </p:nvPr>
        </p:nvSpPr>
        <p:spPr>
          <a:prstGeom prst="rect">
            <a:avLst/>
          </a:prstGeom>
        </p:spPr>
        <p:txBody>
          <a:bodyPr/>
          <a:lstStyle/>
          <a:p>
            <a:pPr/>
          </a:p>
        </p:txBody>
      </p:sp>
      <p:sp>
        <p:nvSpPr>
          <p:cNvPr id="213" name="Shape 213"/>
          <p:cNvSpPr/>
          <p:nvPr>
            <p:ph type="body" idx="1"/>
          </p:nvPr>
        </p:nvSpPr>
        <p:spPr>
          <a:prstGeom prst="rect">
            <a:avLst/>
          </a:prstGeom>
        </p:spPr>
        <p:txBody>
          <a:bodyPr/>
          <a:lstStyle/>
          <a:p>
            <a:pPr>
              <a:buBlip>
                <a:blip r:embed="rId2"/>
              </a:buBlip>
            </a:pPr>
          </a:p>
        </p:txBody>
      </p:sp>
      <p:pic>
        <p:nvPicPr>
          <p:cNvPr id="214" name="IMG_0112.jpg"/>
          <p:cNvPicPr>
            <a:picLocks noChangeAspect="1"/>
          </p:cNvPicPr>
          <p:nvPr/>
        </p:nvPicPr>
        <p:blipFill>
          <a:blip r:embed="rId3">
            <a:extLst/>
          </a:blip>
          <a:stretch>
            <a:fillRect/>
          </a:stretch>
        </p:blipFill>
        <p:spPr>
          <a:xfrm>
            <a:off x="2311400" y="419100"/>
            <a:ext cx="4508500" cy="6011334"/>
          </a:xfrm>
          <a:prstGeom prst="rect">
            <a:avLst/>
          </a:prstGeom>
          <a:ln w="12700">
            <a:miter lim="400000"/>
          </a:ln>
        </p:spPr>
      </p:pic>
    </p:spTree>
  </p:cSld>
  <p:clrMapOvr>
    <a:masterClrMapping/>
  </p:clrMapOvr>
  <p:transition xmlns:p14="http://schemas.microsoft.com/office/powerpoint/2010/main" spd="med" advClick="1" p14:dur="1000"/>
</p:sld>
</file>

<file path=ppt/slides/slide2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16" name="Shape 216"/>
          <p:cNvSpPr/>
          <p:nvPr>
            <p:ph type="title"/>
          </p:nvPr>
        </p:nvSpPr>
        <p:spPr>
          <a:prstGeom prst="rect">
            <a:avLst/>
          </a:prstGeom>
        </p:spPr>
        <p:txBody>
          <a:bodyPr/>
          <a:lstStyle/>
          <a:p>
            <a:pPr/>
          </a:p>
        </p:txBody>
      </p:sp>
      <p:sp>
        <p:nvSpPr>
          <p:cNvPr id="217" name="Shape 217"/>
          <p:cNvSpPr/>
          <p:nvPr>
            <p:ph type="body" idx="1"/>
          </p:nvPr>
        </p:nvSpPr>
        <p:spPr>
          <a:prstGeom prst="rect">
            <a:avLst/>
          </a:prstGeom>
        </p:spPr>
        <p:txBody>
          <a:bodyPr/>
          <a:lstStyle/>
          <a:p>
            <a:pPr>
              <a:buBlip>
                <a:blip r:embed="rId2"/>
              </a:buBlip>
            </a:pPr>
          </a:p>
        </p:txBody>
      </p:sp>
      <p:pic>
        <p:nvPicPr>
          <p:cNvPr id="218" name="sunspot_tio_20100702.jpg"/>
          <p:cNvPicPr>
            <a:picLocks noChangeAspect="1"/>
          </p:cNvPicPr>
          <p:nvPr/>
        </p:nvPicPr>
        <p:blipFill>
          <a:blip r:embed="rId3">
            <a:extLst/>
          </a:blip>
          <a:stretch>
            <a:fillRect/>
          </a:stretch>
        </p:blipFill>
        <p:spPr>
          <a:xfrm>
            <a:off x="1663700" y="355600"/>
            <a:ext cx="5803900" cy="6134400"/>
          </a:xfrm>
          <a:prstGeom prst="rect">
            <a:avLst/>
          </a:prstGeom>
          <a:ln w="12700">
            <a:miter lim="400000"/>
          </a:ln>
        </p:spPr>
      </p:pic>
    </p:spTree>
  </p:cSld>
  <p:clrMapOvr>
    <a:masterClrMapping/>
  </p:clrMapOvr>
  <p:transition xmlns:p14="http://schemas.microsoft.com/office/powerpoint/2010/main" spd="med" advClick="1" p14:dur="1000"/>
</p:sld>
</file>

<file path=ppt/slides/slide2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20" name="dscn1376a.jpg">
            <a:hlinkClick r:id="rId2" invalidUrl="" action="" tgtFrame="" tooltip="" history="1" highlightClick="0" endSnd="0"/>
          </p:cNvPr>
          <p:cNvPicPr>
            <a:picLocks noChangeAspect="0"/>
          </p:cNvPicPr>
          <p:nvPr/>
        </p:nvPicPr>
        <p:blipFill>
          <a:blip r:embed="rId3">
            <a:extLst/>
          </a:blip>
          <a:stretch>
            <a:fillRect/>
          </a:stretch>
        </p:blipFill>
        <p:spPr>
          <a:xfrm>
            <a:off x="2378075" y="277812"/>
            <a:ext cx="4386263" cy="5848351"/>
          </a:xfrm>
          <a:prstGeom prst="rect">
            <a:avLst/>
          </a:prstGeom>
          <a:ln w="12700">
            <a:miter lim="400000"/>
          </a:ln>
        </p:spPr>
      </p:pic>
    </p:spTree>
  </p:cSld>
  <p:clrMapOvr>
    <a:masterClrMapping/>
  </p:clrMapOvr>
  <p:transition xmlns:p14="http://schemas.microsoft.com/office/powerpoint/2010/main" spd="med" advClick="1" p14:dur="1000"/>
</p:sld>
</file>

<file path=ppt/slides/slide2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22" name="bbsologo.jpg"/>
          <p:cNvPicPr>
            <a:picLocks noChangeAspect="0"/>
          </p:cNvPicPr>
          <p:nvPr/>
        </p:nvPicPr>
        <p:blipFill>
          <a:blip r:embed="rId2">
            <a:extLst/>
          </a:blip>
          <a:stretch>
            <a:fillRect/>
          </a:stretch>
        </p:blipFill>
        <p:spPr>
          <a:xfrm>
            <a:off x="0" y="0"/>
            <a:ext cx="752475" cy="752475"/>
          </a:xfrm>
          <a:prstGeom prst="rect">
            <a:avLst/>
          </a:prstGeom>
          <a:ln w="12700">
            <a:miter lim="400000"/>
          </a:ln>
        </p:spPr>
      </p:pic>
      <p:sp>
        <p:nvSpPr>
          <p:cNvPr id="223" name="Shape 223"/>
          <p:cNvSpPr/>
          <p:nvPr/>
        </p:nvSpPr>
        <p:spPr>
          <a:xfrm>
            <a:off x="762000" y="0"/>
            <a:ext cx="2374900" cy="6096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p>
            <a:pPr>
              <a:spcBef>
                <a:spcPts val="800"/>
              </a:spcBef>
              <a:buClr>
                <a:srgbClr val="FFFFFF"/>
              </a:buClr>
              <a:buFont typeface="Arial"/>
              <a:defRPr sz="1400"/>
            </a:pPr>
            <a:r>
              <a:t>Big Bear Solar Observatory</a:t>
            </a:r>
          </a:p>
          <a:p>
            <a:pPr>
              <a:spcBef>
                <a:spcPts val="800"/>
              </a:spcBef>
              <a:buClr>
                <a:srgbClr val="FFFFFF"/>
              </a:buClr>
              <a:buFont typeface="Arial"/>
              <a:defRPr sz="1400"/>
            </a:pPr>
            <a:r>
              <a:t>About the Sun</a:t>
            </a:r>
          </a:p>
        </p:txBody>
      </p:sp>
      <p:sp>
        <p:nvSpPr>
          <p:cNvPr id="224" name="Shape 224"/>
          <p:cNvSpPr/>
          <p:nvPr/>
        </p:nvSpPr>
        <p:spPr>
          <a:xfrm>
            <a:off x="5511800" y="1524000"/>
            <a:ext cx="3594100" cy="37973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p>
            <a:pPr>
              <a:spcBef>
                <a:spcPts val="1100"/>
              </a:spcBef>
              <a:buClr>
                <a:srgbClr val="A6FBA9"/>
              </a:buClr>
              <a:buFont typeface="Arial"/>
              <a:defRPr sz="2000">
                <a:solidFill>
                  <a:srgbClr val="A6FBA9"/>
                </a:solidFill>
                <a:uFill>
                  <a:solidFill>
                    <a:srgbClr val="A6FBA9"/>
                  </a:solidFill>
                </a:uFill>
              </a:defRPr>
            </a:pPr>
            <a:r>
              <a:t>The Sun</a:t>
            </a:r>
          </a:p>
          <a:p>
            <a:pPr>
              <a:spcBef>
                <a:spcPts val="1000"/>
              </a:spcBef>
              <a:buClr>
                <a:srgbClr val="FFFFFF"/>
              </a:buClr>
              <a:buFont typeface="Arial"/>
            </a:pPr>
            <a:r>
              <a:t>The Sun is a typical star.</a:t>
            </a:r>
          </a:p>
          <a:p>
            <a:pPr>
              <a:spcBef>
                <a:spcPts val="1000"/>
              </a:spcBef>
              <a:buClr>
                <a:srgbClr val="FFFFFF"/>
              </a:buClr>
              <a:buFont typeface="Arial"/>
            </a:pPr>
            <a:r>
              <a:t>The Sun is the Rosetta Stone of astrophysics.</a:t>
            </a:r>
          </a:p>
          <a:p>
            <a:pPr>
              <a:spcBef>
                <a:spcPts val="1000"/>
              </a:spcBef>
              <a:buClr>
                <a:srgbClr val="FFFFFF"/>
              </a:buClr>
              <a:buFont typeface="Arial"/>
            </a:pPr>
            <a:r>
              <a:t>Solar activity affects our technology in many ways.</a:t>
            </a:r>
          </a:p>
        </p:txBody>
      </p:sp>
      <p:pic>
        <p:nvPicPr>
          <p:cNvPr id="225" name="wlwithlines.jpg"/>
          <p:cNvPicPr>
            <a:picLocks noChangeAspect="0"/>
          </p:cNvPicPr>
          <p:nvPr/>
        </p:nvPicPr>
        <p:blipFill>
          <a:blip r:embed="rId3">
            <a:extLst/>
          </a:blip>
          <a:stretch>
            <a:fillRect/>
          </a:stretch>
        </p:blipFill>
        <p:spPr>
          <a:xfrm>
            <a:off x="0" y="990600"/>
            <a:ext cx="5516563" cy="5516563"/>
          </a:xfrm>
          <a:prstGeom prst="rect">
            <a:avLst/>
          </a:prstGeom>
          <a:ln w="12700">
            <a:miter lim="400000"/>
          </a:ln>
        </p:spPr>
      </p:pic>
    </p:spTree>
  </p:cSld>
  <p:clrMapOvr>
    <a:masterClrMapping/>
  </p:clrMapOvr>
  <p:transition xmlns:p14="http://schemas.microsoft.com/office/powerpoint/2010/main" spd="med" advClick="1" p14:dur="1000"/>
</p:sld>
</file>

<file path=ppt/slides/slide2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27" name="SUNPARTS.png"/>
          <p:cNvPicPr>
            <a:picLocks noChangeAspect="0"/>
          </p:cNvPicPr>
          <p:nvPr/>
        </p:nvPicPr>
        <p:blipFill>
          <a:blip r:embed="rId2">
            <a:extLst/>
          </a:blip>
          <a:stretch>
            <a:fillRect/>
          </a:stretch>
        </p:blipFill>
        <p:spPr>
          <a:xfrm>
            <a:off x="381000" y="1371600"/>
            <a:ext cx="4114800" cy="4114800"/>
          </a:xfrm>
          <a:prstGeom prst="rect">
            <a:avLst/>
          </a:prstGeom>
          <a:ln w="12700">
            <a:miter lim="400000"/>
          </a:ln>
        </p:spPr>
      </p:pic>
      <p:sp>
        <p:nvSpPr>
          <p:cNvPr id="228" name="Shape 228"/>
          <p:cNvSpPr/>
          <p:nvPr/>
        </p:nvSpPr>
        <p:spPr>
          <a:xfrm>
            <a:off x="0" y="12700"/>
            <a:ext cx="9156700" cy="6223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lvl1pPr>
              <a:spcBef>
                <a:spcPts val="2100"/>
              </a:spcBef>
              <a:buClr>
                <a:srgbClr val="FFFC79"/>
              </a:buClr>
              <a:buFont typeface="Britannic Bold"/>
              <a:defRPr sz="3600">
                <a:solidFill>
                  <a:srgbClr val="FFFC79"/>
                </a:solidFill>
                <a:uFill>
                  <a:solidFill>
                    <a:srgbClr val="FFFC79"/>
                  </a:solidFill>
                </a:uFill>
                <a:latin typeface="Britannic Bold"/>
                <a:ea typeface="Britannic Bold"/>
                <a:cs typeface="Britannic Bold"/>
                <a:sym typeface="Britannic Bold"/>
              </a:defRPr>
            </a:lvl1pPr>
          </a:lstStyle>
          <a:p>
            <a:pPr/>
            <a:r>
              <a:t>Sun’s Structure</a:t>
            </a:r>
          </a:p>
        </p:txBody>
      </p:sp>
      <p:sp>
        <p:nvSpPr>
          <p:cNvPr id="229" name="Shape 229"/>
          <p:cNvSpPr/>
          <p:nvPr/>
        </p:nvSpPr>
        <p:spPr>
          <a:xfrm>
            <a:off x="5257800" y="1917700"/>
            <a:ext cx="3441700" cy="32131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p>
            <a:pPr marL="40640">
              <a:spcBef>
                <a:spcPts val="1400"/>
              </a:spcBef>
              <a:buClr>
                <a:srgbClr val="FFFC79"/>
              </a:buClr>
              <a:buSzPct val="100000"/>
              <a:buFont typeface="Britannic Bold"/>
              <a:buChar char="•"/>
              <a:defRPr sz="2400">
                <a:solidFill>
                  <a:srgbClr val="FFFC79"/>
                </a:solidFill>
                <a:uFill>
                  <a:solidFill>
                    <a:srgbClr val="FFFC79"/>
                  </a:solidFill>
                </a:uFill>
                <a:latin typeface="Britannic Bold"/>
                <a:ea typeface="Britannic Bold"/>
                <a:cs typeface="Britannic Bold"/>
                <a:sym typeface="Britannic Bold"/>
              </a:defRPr>
            </a:pPr>
            <a:r>
              <a:t> Core</a:t>
            </a:r>
          </a:p>
          <a:p>
            <a:pPr marL="40640">
              <a:spcBef>
                <a:spcPts val="1400"/>
              </a:spcBef>
              <a:buClr>
                <a:srgbClr val="FFFC79"/>
              </a:buClr>
              <a:buSzPct val="100000"/>
              <a:buFont typeface="Britannic Bold"/>
              <a:buChar char="•"/>
              <a:defRPr sz="2400">
                <a:solidFill>
                  <a:srgbClr val="FFFC79"/>
                </a:solidFill>
                <a:uFill>
                  <a:solidFill>
                    <a:srgbClr val="FFFC79"/>
                  </a:solidFill>
                </a:uFill>
                <a:latin typeface="Britannic Bold"/>
                <a:ea typeface="Britannic Bold"/>
                <a:cs typeface="Britannic Bold"/>
                <a:sym typeface="Britannic Bold"/>
              </a:defRPr>
            </a:pPr>
            <a:r>
              <a:t> Radiative Zone</a:t>
            </a:r>
          </a:p>
          <a:p>
            <a:pPr marL="40640">
              <a:spcBef>
                <a:spcPts val="1400"/>
              </a:spcBef>
              <a:buClr>
                <a:srgbClr val="FFFC79"/>
              </a:buClr>
              <a:buSzPct val="100000"/>
              <a:buFont typeface="Britannic Bold"/>
              <a:buChar char="•"/>
              <a:defRPr sz="2400">
                <a:solidFill>
                  <a:srgbClr val="FFFC79"/>
                </a:solidFill>
                <a:uFill>
                  <a:solidFill>
                    <a:srgbClr val="FFFC79"/>
                  </a:solidFill>
                </a:uFill>
                <a:latin typeface="Britannic Bold"/>
                <a:ea typeface="Britannic Bold"/>
                <a:cs typeface="Britannic Bold"/>
                <a:sym typeface="Britannic Bold"/>
              </a:defRPr>
            </a:pPr>
            <a:r>
              <a:t> Convective Zone</a:t>
            </a:r>
          </a:p>
          <a:p>
            <a:pPr marL="40640">
              <a:spcBef>
                <a:spcPts val="1400"/>
              </a:spcBef>
              <a:buClr>
                <a:srgbClr val="FFFC79"/>
              </a:buClr>
              <a:buSzPct val="100000"/>
              <a:buFont typeface="Britannic Bold"/>
              <a:buChar char="•"/>
              <a:defRPr sz="2400">
                <a:solidFill>
                  <a:srgbClr val="FFFC79"/>
                </a:solidFill>
                <a:uFill>
                  <a:solidFill>
                    <a:srgbClr val="FFFC79"/>
                  </a:solidFill>
                </a:uFill>
                <a:latin typeface="Britannic Bold"/>
                <a:ea typeface="Britannic Bold"/>
                <a:cs typeface="Britannic Bold"/>
                <a:sym typeface="Britannic Bold"/>
              </a:defRPr>
            </a:pPr>
            <a:r>
              <a:t> Photosphere</a:t>
            </a:r>
          </a:p>
          <a:p>
            <a:pPr marL="40640">
              <a:spcBef>
                <a:spcPts val="1400"/>
              </a:spcBef>
              <a:buClr>
                <a:srgbClr val="FFFC79"/>
              </a:buClr>
              <a:buSzPct val="100000"/>
              <a:buFont typeface="Britannic Bold"/>
              <a:buChar char="•"/>
              <a:defRPr sz="2400">
                <a:solidFill>
                  <a:srgbClr val="FFFC79"/>
                </a:solidFill>
                <a:uFill>
                  <a:solidFill>
                    <a:srgbClr val="FFFC79"/>
                  </a:solidFill>
                </a:uFill>
                <a:latin typeface="Britannic Bold"/>
                <a:ea typeface="Britannic Bold"/>
                <a:cs typeface="Britannic Bold"/>
                <a:sym typeface="Britannic Bold"/>
              </a:defRPr>
            </a:pPr>
            <a:r>
              <a:t> Chromosphere</a:t>
            </a:r>
          </a:p>
          <a:p>
            <a:pPr marL="40640">
              <a:spcBef>
                <a:spcPts val="1400"/>
              </a:spcBef>
              <a:buClr>
                <a:srgbClr val="FFFC79"/>
              </a:buClr>
              <a:buSzPct val="100000"/>
              <a:buFont typeface="Britannic Bold"/>
              <a:buChar char="•"/>
              <a:defRPr sz="2400">
                <a:solidFill>
                  <a:srgbClr val="FFFC79"/>
                </a:solidFill>
                <a:uFill>
                  <a:solidFill>
                    <a:srgbClr val="FFFC79"/>
                  </a:solidFill>
                </a:uFill>
                <a:latin typeface="Britannic Bold"/>
                <a:ea typeface="Britannic Bold"/>
                <a:cs typeface="Britannic Bold"/>
                <a:sym typeface="Britannic Bold"/>
              </a:defRPr>
            </a:pPr>
            <a:r>
              <a:t> Corona</a:t>
            </a:r>
          </a:p>
        </p:txBody>
      </p:sp>
    </p:spTree>
  </p:cSld>
  <p:clrMapOvr>
    <a:masterClrMapping/>
  </p:clrMapOvr>
  <mc:AlternateContent xmlns:mc="http://schemas.openxmlformats.org/markup-compatibility/2006">
    <mc:Choice xmlns:p14="http://schemas.microsoft.com/office/powerpoint/2010/main" Requires="p14">
      <p:transition spd="fast" advClick="1" p14:dur="600">
        <p14:warp dir="in"/>
      </p:transition>
    </mc:Choice>
    <mc:Fallback>
      <p:transition spd="fast">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0" presetID="1" grpId="1" fill="hold">
                                  <p:stCondLst>
                                    <p:cond delay="1000"/>
                                  </p:stCondLst>
                                  <p:iterate type="el" backwards="0">
                                    <p:tmAbs val="0"/>
                                  </p:iterate>
                                  <p:childTnLst>
                                    <p:set>
                                      <p:cBhvr>
                                        <p:cTn id="6" fill="hold"/>
                                        <p:tgtEl>
                                          <p:spTgt spid="22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29" grpId="1"/>
    </p:bldLst>
  </p:timing>
</p:sld>
</file>

<file path=ppt/slides/slide2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31" name="photo.jpg"/>
          <p:cNvPicPr>
            <a:picLocks noChangeAspect="0"/>
          </p:cNvPicPr>
          <p:nvPr/>
        </p:nvPicPr>
        <p:blipFill>
          <a:blip r:embed="rId2">
            <a:extLst/>
          </a:blip>
          <a:stretch>
            <a:fillRect/>
          </a:stretch>
        </p:blipFill>
        <p:spPr>
          <a:xfrm>
            <a:off x="0" y="0"/>
            <a:ext cx="6934200" cy="6934200"/>
          </a:xfrm>
          <a:prstGeom prst="rect">
            <a:avLst/>
          </a:prstGeom>
          <a:ln w="12700">
            <a:miter lim="400000"/>
          </a:ln>
        </p:spPr>
      </p:pic>
      <p:sp>
        <p:nvSpPr>
          <p:cNvPr id="232" name="Shape 232"/>
          <p:cNvSpPr/>
          <p:nvPr/>
        </p:nvSpPr>
        <p:spPr>
          <a:xfrm>
            <a:off x="7086600" y="133350"/>
            <a:ext cx="1841500" cy="16764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p>
            <a:pPr>
              <a:spcBef>
                <a:spcPts val="1400"/>
              </a:spcBef>
              <a:buClr>
                <a:srgbClr val="FFFC79"/>
              </a:buClr>
              <a:buFont typeface="Britannic Bold"/>
            </a:pPr>
            <a:r>
              <a:rPr sz="2400">
                <a:solidFill>
                  <a:srgbClr val="FFFC79"/>
                </a:solidFill>
                <a:uFill>
                  <a:solidFill>
                    <a:srgbClr val="FFFC79"/>
                  </a:solidFill>
                </a:uFill>
                <a:latin typeface="Britannic Bold"/>
                <a:ea typeface="Britannic Bold"/>
                <a:cs typeface="Britannic Bold"/>
                <a:sym typeface="Britannic Bold"/>
              </a:rPr>
              <a:t>BBSO  White light Full disk   </a:t>
            </a:r>
            <a:r>
              <a:rPr>
                <a:solidFill>
                  <a:srgbClr val="FFFC79"/>
                </a:solidFill>
                <a:uFill>
                  <a:solidFill>
                    <a:srgbClr val="FFFC79"/>
                  </a:solidFill>
                </a:uFill>
                <a:latin typeface="Britannic Bold"/>
                <a:ea typeface="Britannic Bold"/>
                <a:cs typeface="Britannic Bold"/>
                <a:sym typeface="Britannic Bold"/>
              </a:rPr>
              <a:t>July 30,1999</a:t>
            </a:r>
          </a:p>
        </p:txBody>
      </p:sp>
      <p:sp>
        <p:nvSpPr>
          <p:cNvPr id="233" name="Shape 233"/>
          <p:cNvSpPr/>
          <p:nvPr/>
        </p:nvSpPr>
        <p:spPr>
          <a:xfrm>
            <a:off x="7162800" y="4508500"/>
            <a:ext cx="1689100" cy="16002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p>
            <a:pPr>
              <a:spcBef>
                <a:spcPts val="1200"/>
              </a:spcBef>
              <a:buClr>
                <a:srgbClr val="FFFC79"/>
              </a:buClr>
              <a:buFont typeface="Britannic Bold"/>
              <a:defRPr sz="2000">
                <a:solidFill>
                  <a:srgbClr val="FFFC79"/>
                </a:solidFill>
                <a:uFill>
                  <a:solidFill>
                    <a:srgbClr val="FFFC79"/>
                  </a:solidFill>
                </a:uFill>
                <a:latin typeface="Britannic Bold"/>
                <a:ea typeface="Britannic Bold"/>
                <a:cs typeface="Britannic Bold"/>
                <a:sym typeface="Britannic Bold"/>
              </a:defRPr>
            </a:pPr>
            <a:r>
              <a:t>Photosphere</a:t>
            </a:r>
          </a:p>
          <a:p>
            <a:pPr>
              <a:spcBef>
                <a:spcPts val="1200"/>
              </a:spcBef>
              <a:buClr>
                <a:srgbClr val="FFFC79"/>
              </a:buClr>
              <a:buFont typeface="Britannic Bold"/>
              <a:defRPr sz="2000">
                <a:solidFill>
                  <a:srgbClr val="FFFC79"/>
                </a:solidFill>
                <a:uFill>
                  <a:solidFill>
                    <a:srgbClr val="FFFC79"/>
                  </a:solidFill>
                </a:uFill>
                <a:latin typeface="Britannic Bold"/>
                <a:ea typeface="Britannic Bold"/>
                <a:cs typeface="Britannic Bold"/>
                <a:sym typeface="Britannic Bold"/>
              </a:defRPr>
            </a:pPr>
            <a:r>
              <a:t>5700 Kelvin</a:t>
            </a:r>
          </a:p>
          <a:p>
            <a:pPr>
              <a:spcBef>
                <a:spcPts val="1200"/>
              </a:spcBef>
              <a:buClr>
                <a:srgbClr val="FFFC79"/>
              </a:buClr>
              <a:buFont typeface="Britannic Bold"/>
              <a:defRPr sz="2000">
                <a:solidFill>
                  <a:srgbClr val="FFFC79"/>
                </a:solidFill>
                <a:uFill>
                  <a:solidFill>
                    <a:srgbClr val="FFFC79"/>
                  </a:solidFill>
                </a:uFill>
                <a:latin typeface="Britannic Bold"/>
                <a:ea typeface="Britannic Bold"/>
                <a:cs typeface="Britannic Bold"/>
                <a:sym typeface="Britannic Bold"/>
              </a:defRPr>
            </a:pPr>
            <a:r>
              <a:t>Radius 695970 Km</a:t>
            </a:r>
          </a:p>
        </p:txBody>
      </p:sp>
      <p:sp>
        <p:nvSpPr>
          <p:cNvPr id="234" name="Shape 234"/>
          <p:cNvSpPr/>
          <p:nvPr/>
        </p:nvSpPr>
        <p:spPr>
          <a:xfrm>
            <a:off x="1752600" y="2905726"/>
            <a:ext cx="850900" cy="271848"/>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lvl1pPr>
              <a:spcBef>
                <a:spcPts val="800"/>
              </a:spcBef>
              <a:buClr>
                <a:srgbClr val="F79A4D"/>
              </a:buClr>
              <a:buFont typeface="Times New Roman"/>
              <a:defRPr sz="1400">
                <a:solidFill>
                  <a:srgbClr val="F79A4D"/>
                </a:solidFill>
                <a:uFill>
                  <a:solidFill>
                    <a:srgbClr val="F79A4D"/>
                  </a:solidFill>
                </a:uFill>
                <a:latin typeface="Times New Roman"/>
                <a:ea typeface="Times New Roman"/>
                <a:cs typeface="Times New Roman"/>
                <a:sym typeface="Times New Roman"/>
              </a:defRPr>
            </a:lvl1pPr>
          </a:lstStyle>
          <a:p>
            <a:pPr/>
            <a:r>
              <a:t>Sunspots</a:t>
            </a:r>
          </a:p>
        </p:txBody>
      </p:sp>
      <p:sp>
        <p:nvSpPr>
          <p:cNvPr id="235" name="Shape 235"/>
          <p:cNvSpPr/>
          <p:nvPr/>
        </p:nvSpPr>
        <p:spPr>
          <a:xfrm>
            <a:off x="4038600" y="5191726"/>
            <a:ext cx="850900" cy="271848"/>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lvl1pPr>
              <a:spcBef>
                <a:spcPts val="800"/>
              </a:spcBef>
              <a:buClr>
                <a:srgbClr val="F79A4D"/>
              </a:buClr>
              <a:buFont typeface="Times New Roman"/>
              <a:defRPr sz="1400">
                <a:solidFill>
                  <a:srgbClr val="F79A4D"/>
                </a:solidFill>
                <a:uFill>
                  <a:solidFill>
                    <a:srgbClr val="F79A4D"/>
                  </a:solidFill>
                </a:uFill>
                <a:latin typeface="Times New Roman"/>
                <a:ea typeface="Times New Roman"/>
                <a:cs typeface="Times New Roman"/>
                <a:sym typeface="Times New Roman"/>
              </a:defRPr>
            </a:lvl1pPr>
          </a:lstStyle>
          <a:p>
            <a:pPr/>
            <a:r>
              <a:t>Sunspots</a:t>
            </a:r>
          </a:p>
        </p:txBody>
      </p:sp>
    </p:spTree>
  </p:cSld>
  <p:clrMapOvr>
    <a:masterClrMapping/>
  </p:clrMapOvr>
  <mc:AlternateContent xmlns:mc="http://schemas.openxmlformats.org/markup-compatibility/2006">
    <mc:Choice xmlns:p14="http://schemas.microsoft.com/office/powerpoint/2010/main" Requires="p14">
      <p:transition spd="fast" advClick="1" p14:dur="600">
        <p14:warp dir="in"/>
      </p:transition>
    </mc:Choice>
    <mc:Fallback>
      <p:transition spd="fast">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0" presetID="1" grpId="1" fill="hold">
                                  <p:stCondLst>
                                    <p:cond delay="1000"/>
                                  </p:stCondLst>
                                  <p:iterate type="el" backwards="0">
                                    <p:tmAbs val="0"/>
                                  </p:iterate>
                                  <p:childTnLst>
                                    <p:set>
                                      <p:cBhvr>
                                        <p:cTn id="6" fill="hold"/>
                                        <p:tgtEl>
                                          <p:spTgt spid="23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33" grpId="1"/>
    </p:bldLst>
  </p:timing>
</p:sld>
</file>

<file path=ppt/slides/slide2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37" name="speckle_sunspot.png"/>
          <p:cNvPicPr>
            <a:picLocks noChangeAspect="0"/>
          </p:cNvPicPr>
          <p:nvPr/>
        </p:nvPicPr>
        <p:blipFill>
          <a:blip r:embed="rId2">
            <a:extLst/>
          </a:blip>
          <a:stretch>
            <a:fillRect/>
          </a:stretch>
        </p:blipFill>
        <p:spPr>
          <a:xfrm>
            <a:off x="279400" y="354012"/>
            <a:ext cx="6143625" cy="6143626"/>
          </a:xfrm>
          <a:prstGeom prst="rect">
            <a:avLst/>
          </a:prstGeom>
          <a:ln w="12700">
            <a:miter lim="400000"/>
          </a:ln>
        </p:spPr>
      </p:pic>
      <p:pic>
        <p:nvPicPr>
          <p:cNvPr id="238" name="speckle_sunspot1.png"/>
          <p:cNvPicPr>
            <a:picLocks noChangeAspect="0"/>
          </p:cNvPicPr>
          <p:nvPr/>
        </p:nvPicPr>
        <p:blipFill>
          <a:blip r:embed="rId3">
            <a:extLst/>
          </a:blip>
          <a:stretch>
            <a:fillRect/>
          </a:stretch>
        </p:blipFill>
        <p:spPr>
          <a:xfrm>
            <a:off x="5940425" y="354012"/>
            <a:ext cx="2925763" cy="2925763"/>
          </a:xfrm>
          <a:prstGeom prst="rect">
            <a:avLst/>
          </a:prstGeom>
          <a:ln w="12700">
            <a:miter lim="400000"/>
          </a:ln>
        </p:spPr>
      </p:pic>
      <p:pic>
        <p:nvPicPr>
          <p:cNvPr id="239" name="speckle_sunspot2.png"/>
          <p:cNvPicPr>
            <a:picLocks noChangeAspect="0"/>
          </p:cNvPicPr>
          <p:nvPr/>
        </p:nvPicPr>
        <p:blipFill>
          <a:blip r:embed="rId4">
            <a:extLst/>
          </a:blip>
          <a:stretch>
            <a:fillRect/>
          </a:stretch>
        </p:blipFill>
        <p:spPr>
          <a:xfrm>
            <a:off x="5940425" y="3554412"/>
            <a:ext cx="2925763" cy="2925763"/>
          </a:xfrm>
          <a:prstGeom prst="rect">
            <a:avLst/>
          </a:prstGeom>
          <a:ln w="12700">
            <a:miter lim="400000"/>
          </a:ln>
        </p:spPr>
      </p:pic>
      <p:sp>
        <p:nvSpPr>
          <p:cNvPr id="240" name="Shape 240"/>
          <p:cNvSpPr/>
          <p:nvPr/>
        </p:nvSpPr>
        <p:spPr>
          <a:xfrm>
            <a:off x="2209800" y="3664805"/>
            <a:ext cx="698500" cy="260227"/>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lvl1pPr>
              <a:spcBef>
                <a:spcPts val="700"/>
              </a:spcBef>
              <a:buClr>
                <a:srgbClr val="FFFC79"/>
              </a:buClr>
              <a:buFont typeface="Times New Roman"/>
              <a:defRPr sz="1200">
                <a:solidFill>
                  <a:srgbClr val="FFFC79"/>
                </a:solidFill>
                <a:uFill>
                  <a:solidFill>
                    <a:srgbClr val="FFFC79"/>
                  </a:solidFill>
                </a:uFill>
                <a:latin typeface="Times New Roman"/>
                <a:ea typeface="Times New Roman"/>
                <a:cs typeface="Times New Roman"/>
                <a:sym typeface="Times New Roman"/>
              </a:defRPr>
            </a:lvl1pPr>
          </a:lstStyle>
          <a:p>
            <a:pPr/>
            <a:r>
              <a:t>Umbra</a:t>
            </a:r>
          </a:p>
        </p:txBody>
      </p:sp>
      <p:sp>
        <p:nvSpPr>
          <p:cNvPr id="241" name="Shape 241"/>
          <p:cNvSpPr/>
          <p:nvPr/>
        </p:nvSpPr>
        <p:spPr>
          <a:xfrm>
            <a:off x="2133600" y="2369405"/>
            <a:ext cx="1308100" cy="260227"/>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lvl1pPr>
              <a:spcBef>
                <a:spcPts val="700"/>
              </a:spcBef>
              <a:buClr>
                <a:srgbClr val="FFFC79"/>
              </a:buClr>
              <a:buFont typeface="Times New Roman"/>
              <a:defRPr sz="1200">
                <a:solidFill>
                  <a:srgbClr val="FFFC79"/>
                </a:solidFill>
                <a:uFill>
                  <a:solidFill>
                    <a:srgbClr val="FFFC79"/>
                  </a:solidFill>
                </a:uFill>
                <a:latin typeface="Times New Roman"/>
                <a:ea typeface="Times New Roman"/>
                <a:cs typeface="Times New Roman"/>
                <a:sym typeface="Times New Roman"/>
              </a:defRPr>
            </a:lvl1pPr>
          </a:lstStyle>
          <a:p>
            <a:pPr/>
            <a:r>
              <a:t>Penumbra</a:t>
            </a:r>
          </a:p>
        </p:txBody>
      </p:sp>
      <p:sp>
        <p:nvSpPr>
          <p:cNvPr id="242" name="Shape 242"/>
          <p:cNvSpPr/>
          <p:nvPr/>
        </p:nvSpPr>
        <p:spPr>
          <a:xfrm>
            <a:off x="1600200" y="620266"/>
            <a:ext cx="2222500" cy="296168"/>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lvl1pPr>
              <a:spcBef>
                <a:spcPts val="900"/>
              </a:spcBef>
              <a:buClr>
                <a:srgbClr val="FFFC79"/>
              </a:buClr>
              <a:buFont typeface="Times New Roman"/>
              <a:defRPr sz="1600">
                <a:solidFill>
                  <a:srgbClr val="FFFC79"/>
                </a:solidFill>
                <a:uFill>
                  <a:solidFill>
                    <a:srgbClr val="FFFC79"/>
                  </a:solidFill>
                </a:uFill>
                <a:latin typeface="Times New Roman"/>
                <a:ea typeface="Times New Roman"/>
                <a:cs typeface="Times New Roman"/>
                <a:sym typeface="Times New Roman"/>
              </a:defRPr>
            </a:lvl1pPr>
          </a:lstStyle>
          <a:p>
            <a:pPr/>
            <a:r>
              <a:t>Granulation</a:t>
            </a:r>
          </a:p>
        </p:txBody>
      </p:sp>
    </p:spTree>
  </p:cSld>
  <p:clrMapOvr>
    <a:masterClrMapping/>
  </p:clrMapOvr>
  <mc:AlternateContent xmlns:mc="http://schemas.openxmlformats.org/markup-compatibility/2006">
    <mc:Choice xmlns:p14="http://schemas.microsoft.com/office/powerpoint/2010/main" Requires="p14">
      <p:transition spd="fast" advClick="1" p14:dur="600">
        <p14:warp dir="in"/>
      </p:transition>
    </mc:Choice>
    <mc:Fallback>
      <p:transition spd="fast">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2" presetID="2" grpId="1" fill="hold">
                                  <p:stCondLst>
                                    <p:cond delay="0"/>
                                  </p:stCondLst>
                                  <p:iterate type="el" backwards="0">
                                    <p:tmAbs val="0"/>
                                  </p:iterate>
                                  <p:childTnLst>
                                    <p:set>
                                      <p:cBhvr>
                                        <p:cTn id="6" fill="hold"/>
                                        <p:tgtEl>
                                          <p:spTgt spid="238"/>
                                        </p:tgtEl>
                                        <p:attrNameLst>
                                          <p:attrName>style.visibility</p:attrName>
                                        </p:attrNameLst>
                                      </p:cBhvr>
                                      <p:to>
                                        <p:strVal val="visible"/>
                                      </p:to>
                                    </p:set>
                                    <p:anim calcmode="lin" valueType="num">
                                      <p:cBhvr>
                                        <p:cTn id="7" dur="500" fill="hold"/>
                                        <p:tgtEl>
                                          <p:spTgt spid="238"/>
                                        </p:tgtEl>
                                        <p:attrNameLst>
                                          <p:attrName>ppt_x</p:attrName>
                                        </p:attrNameLst>
                                      </p:cBhvr>
                                      <p:tavLst>
                                        <p:tav tm="0">
                                          <p:val>
                                            <p:strVal val="1+#ppt_w/2"/>
                                          </p:val>
                                        </p:tav>
                                        <p:tav tm="100000">
                                          <p:val>
                                            <p:strVal val="#ppt_x"/>
                                          </p:val>
                                        </p:tav>
                                      </p:tavLst>
                                    </p:anim>
                                    <p:anim calcmode="lin" valueType="num">
                                      <p:cBhvr>
                                        <p:cTn id="8" dur="500" fill="hold"/>
                                        <p:tgtEl>
                                          <p:spTgt spid="23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2" presetID="2" grpId="2" fill="hold">
                                  <p:stCondLst>
                                    <p:cond delay="0"/>
                                  </p:stCondLst>
                                  <p:iterate type="el" backwards="0">
                                    <p:tmAbs val="0"/>
                                  </p:iterate>
                                  <p:childTnLst>
                                    <p:set>
                                      <p:cBhvr>
                                        <p:cTn id="12" fill="hold"/>
                                        <p:tgtEl>
                                          <p:spTgt spid="239"/>
                                        </p:tgtEl>
                                        <p:attrNameLst>
                                          <p:attrName>style.visibility</p:attrName>
                                        </p:attrNameLst>
                                      </p:cBhvr>
                                      <p:to>
                                        <p:strVal val="visible"/>
                                      </p:to>
                                    </p:set>
                                    <p:anim calcmode="lin" valueType="num">
                                      <p:cBhvr>
                                        <p:cTn id="13" dur="500" fill="hold"/>
                                        <p:tgtEl>
                                          <p:spTgt spid="239"/>
                                        </p:tgtEl>
                                        <p:attrNameLst>
                                          <p:attrName>ppt_x</p:attrName>
                                        </p:attrNameLst>
                                      </p:cBhvr>
                                      <p:tavLst>
                                        <p:tav tm="0">
                                          <p:val>
                                            <p:strVal val="1+#ppt_w/2"/>
                                          </p:val>
                                        </p:tav>
                                        <p:tav tm="100000">
                                          <p:val>
                                            <p:strVal val="#ppt_x"/>
                                          </p:val>
                                        </p:tav>
                                      </p:tavLst>
                                    </p:anim>
                                    <p:anim calcmode="lin" valueType="num">
                                      <p:cBhvr>
                                        <p:cTn id="14" dur="500" fill="hold"/>
                                        <p:tgtEl>
                                          <p:spTgt spid="23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39" grpId="2"/>
      <p:bldP build="whole" bldLvl="1" animBg="1" rev="0" advAuto="0" spid="238" grpId="1"/>
    </p:bldLst>
  </p:timing>
</p:sld>
</file>

<file path=ppt/slides/slide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29" name="Shape 129"/>
          <p:cNvSpPr/>
          <p:nvPr>
            <p:ph type="title"/>
          </p:nvPr>
        </p:nvSpPr>
        <p:spPr>
          <a:prstGeom prst="rect">
            <a:avLst/>
          </a:prstGeom>
        </p:spPr>
        <p:txBody>
          <a:bodyPr/>
          <a:lstStyle>
            <a:lvl1pPr algn="ctr">
              <a:defRPr>
                <a:effectLst>
                  <a:outerShdw sx="100000" sy="100000" kx="0" ky="0" algn="b" rotWithShape="0" blurRad="12700" dist="25400" dir="2700000">
                    <a:srgbClr val="000000"/>
                  </a:outerShdw>
                </a:effectLst>
              </a:defRPr>
            </a:lvl1pPr>
          </a:lstStyle>
          <a:p>
            <a:pPr/>
            <a:r>
              <a:t>Solar Telescopes</a:t>
            </a:r>
          </a:p>
        </p:txBody>
      </p:sp>
      <p:sp>
        <p:nvSpPr>
          <p:cNvPr id="130" name="Shape 130"/>
          <p:cNvSpPr/>
          <p:nvPr>
            <p:ph type="body" idx="1"/>
          </p:nvPr>
        </p:nvSpPr>
        <p:spPr>
          <a:prstGeom prst="rect">
            <a:avLst/>
          </a:prstGeom>
        </p:spPr>
        <p:txBody>
          <a:bodyPr/>
          <a:lstStyle/>
          <a:p>
            <a:pPr>
              <a:buBlip>
                <a:blip r:embed="rId2"/>
              </a:buBlip>
              <a:defRPr>
                <a:effectLst>
                  <a:outerShdw sx="100000" sy="100000" kx="0" ky="0" algn="b" rotWithShape="0" blurRad="12700" dist="25400" dir="2700000">
                    <a:srgbClr val="000000"/>
                  </a:outerShdw>
                </a:effectLst>
              </a:defRPr>
            </a:pPr>
            <a:r>
              <a:t>Solar telescopes let you observe the Sun safely.</a:t>
            </a:r>
          </a:p>
          <a:p>
            <a:pPr>
              <a:buBlip>
                <a:blip r:embed="rId2"/>
              </a:buBlip>
              <a:defRPr>
                <a:effectLst>
                  <a:outerShdw sx="100000" sy="100000" kx="0" ky="0" algn="b" rotWithShape="0" blurRad="12700" dist="25400" dir="2700000">
                    <a:srgbClr val="000000"/>
                  </a:outerShdw>
                </a:effectLst>
              </a:defRPr>
            </a:pPr>
            <a:r>
              <a:t>How do they work?</a:t>
            </a:r>
          </a:p>
          <a:p>
            <a:pPr>
              <a:buBlip>
                <a:blip r:embed="rId2"/>
              </a:buBlip>
              <a:defRPr>
                <a:effectLst>
                  <a:outerShdw sx="100000" sy="100000" kx="0" ky="0" algn="b" rotWithShape="0" blurRad="12700" dist="25400" dir="2700000">
                    <a:srgbClr val="000000"/>
                  </a:outerShdw>
                </a:effectLst>
              </a:defRPr>
            </a:pPr>
            <a:r>
              <a:t>There are two ways in which they work.</a:t>
            </a:r>
          </a:p>
        </p:txBody>
      </p:sp>
    </p:spTree>
  </p:cSld>
  <p:clrMapOvr>
    <a:masterClrMapping/>
  </p:clrMapOvr>
  <p:transition xmlns:p14="http://schemas.microsoft.com/office/powerpoint/2010/main" spd="med" advClick="1" p14:dur="1000"/>
</p:sld>
</file>

<file path=ppt/slides/slide3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44" name="bbsologo.jpg"/>
          <p:cNvPicPr>
            <a:picLocks noChangeAspect="0"/>
          </p:cNvPicPr>
          <p:nvPr/>
        </p:nvPicPr>
        <p:blipFill>
          <a:blip r:embed="rId2">
            <a:extLst/>
          </a:blip>
          <a:stretch>
            <a:fillRect/>
          </a:stretch>
        </p:blipFill>
        <p:spPr>
          <a:xfrm>
            <a:off x="0" y="0"/>
            <a:ext cx="752475" cy="752475"/>
          </a:xfrm>
          <a:prstGeom prst="rect">
            <a:avLst/>
          </a:prstGeom>
          <a:ln w="12700">
            <a:miter lim="400000"/>
          </a:ln>
        </p:spPr>
      </p:pic>
      <p:sp>
        <p:nvSpPr>
          <p:cNvPr id="245" name="Shape 245"/>
          <p:cNvSpPr/>
          <p:nvPr/>
        </p:nvSpPr>
        <p:spPr>
          <a:xfrm>
            <a:off x="762000" y="0"/>
            <a:ext cx="2374900" cy="6096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p>
            <a:pPr>
              <a:spcBef>
                <a:spcPts val="800"/>
              </a:spcBef>
              <a:buClr>
                <a:srgbClr val="FFFFFF"/>
              </a:buClr>
              <a:buFont typeface="Arial"/>
              <a:defRPr sz="1400"/>
            </a:pPr>
            <a:r>
              <a:t>Big Bear Solar Observatory</a:t>
            </a:r>
          </a:p>
          <a:p>
            <a:pPr>
              <a:spcBef>
                <a:spcPts val="800"/>
              </a:spcBef>
              <a:buClr>
                <a:srgbClr val="FFFFFF"/>
              </a:buClr>
              <a:buFont typeface="Arial"/>
              <a:defRPr sz="1400"/>
            </a:pPr>
            <a:r>
              <a:t>The Solar Cycle</a:t>
            </a:r>
          </a:p>
        </p:txBody>
      </p:sp>
      <p:pic>
        <p:nvPicPr>
          <p:cNvPr id="246" name="gong_06768_fd_20081006_182103.jpg"/>
          <p:cNvPicPr>
            <a:picLocks noChangeAspect="1"/>
          </p:cNvPicPr>
          <p:nvPr/>
        </p:nvPicPr>
        <p:blipFill>
          <a:blip r:embed="rId3">
            <a:extLst/>
          </a:blip>
          <a:stretch>
            <a:fillRect/>
          </a:stretch>
        </p:blipFill>
        <p:spPr>
          <a:xfrm>
            <a:off x="3035300" y="4229100"/>
            <a:ext cx="2374900" cy="2374900"/>
          </a:xfrm>
          <a:prstGeom prst="rect">
            <a:avLst/>
          </a:prstGeom>
          <a:ln w="12700">
            <a:miter lim="400000"/>
          </a:ln>
        </p:spPr>
      </p:pic>
      <p:pic>
        <p:nvPicPr>
          <p:cNvPr id="247" name="bbso_white_fl_20001003_182311.jpg"/>
          <p:cNvPicPr>
            <a:picLocks noChangeAspect="1"/>
          </p:cNvPicPr>
          <p:nvPr/>
        </p:nvPicPr>
        <p:blipFill>
          <a:blip r:embed="rId4">
            <a:extLst/>
          </a:blip>
          <a:stretch>
            <a:fillRect/>
          </a:stretch>
        </p:blipFill>
        <p:spPr>
          <a:xfrm>
            <a:off x="368300" y="4229100"/>
            <a:ext cx="2374900" cy="2374900"/>
          </a:xfrm>
          <a:prstGeom prst="rect">
            <a:avLst/>
          </a:prstGeom>
          <a:ln w="12700">
            <a:miter lim="400000"/>
          </a:ln>
        </p:spPr>
      </p:pic>
      <p:sp>
        <p:nvSpPr>
          <p:cNvPr id="248" name="Shape 248"/>
          <p:cNvSpPr/>
          <p:nvPr/>
        </p:nvSpPr>
        <p:spPr>
          <a:xfrm>
            <a:off x="5422900" y="367107"/>
            <a:ext cx="3416300" cy="6111086"/>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p>
            <a:pPr/>
            <a:r>
              <a:t>The number and position of sunspots change with time. At sunspot minimum the few sunspots are grouped within 10 degrees from the solar equator. When a new cycle begins groups of new spots form at high latitudes, about 30 degrees from the solar equator.</a:t>
            </a:r>
          </a:p>
        </p:txBody>
      </p:sp>
      <p:pic>
        <p:nvPicPr>
          <p:cNvPr id="249" name="wolfmms.png"/>
          <p:cNvPicPr>
            <a:picLocks noChangeAspect="1"/>
          </p:cNvPicPr>
          <p:nvPr/>
        </p:nvPicPr>
        <p:blipFill>
          <a:blip r:embed="rId5">
            <a:extLst/>
          </a:blip>
          <a:stretch>
            <a:fillRect/>
          </a:stretch>
        </p:blipFill>
        <p:spPr>
          <a:xfrm>
            <a:off x="177800" y="946275"/>
            <a:ext cx="5148374" cy="3089025"/>
          </a:xfrm>
          <a:prstGeom prst="rect">
            <a:avLst/>
          </a:prstGeom>
          <a:ln w="12700">
            <a:miter lim="400000"/>
          </a:ln>
        </p:spPr>
      </p:pic>
      <p:sp>
        <p:nvSpPr>
          <p:cNvPr id="250" name="Shape 250"/>
          <p:cNvSpPr/>
          <p:nvPr/>
        </p:nvSpPr>
        <p:spPr>
          <a:xfrm>
            <a:off x="4312642" y="3586757"/>
            <a:ext cx="273202" cy="842331"/>
          </a:xfrm>
          <a:prstGeom prst="line">
            <a:avLst/>
          </a:prstGeom>
          <a:solidFill>
            <a:srgbClr val="FF5A29"/>
          </a:solidFill>
          <a:ln w="25400">
            <a:solidFill>
              <a:srgbClr val="FF470A"/>
            </a:solidFill>
            <a:miter lim="400000"/>
            <a:headEnd type="stealth"/>
          </a:ln>
        </p:spPr>
        <p:txBody>
          <a:bodyPr lIns="50800" tIns="50800" rIns="50800" bIns="50800" anchor="ctr"/>
          <a:lstStyle/>
          <a:p>
            <a:pPr algn="l" defTabSz="457200">
              <a:defRPr sz="1200">
                <a:solidFill>
                  <a:srgbClr val="000000"/>
                </a:solidFill>
                <a:effectLst/>
                <a:latin typeface="Helvetica"/>
                <a:ea typeface="Helvetica"/>
                <a:cs typeface="Helvetica"/>
                <a:sym typeface="Helvetica"/>
              </a:defRPr>
            </a:pPr>
          </a:p>
        </p:txBody>
      </p:sp>
      <p:sp>
        <p:nvSpPr>
          <p:cNvPr id="251" name="Shape 251"/>
          <p:cNvSpPr/>
          <p:nvPr/>
        </p:nvSpPr>
        <p:spPr>
          <a:xfrm flipH="1">
            <a:off x="2279890" y="2128083"/>
            <a:ext cx="1549954" cy="2368097"/>
          </a:xfrm>
          <a:prstGeom prst="line">
            <a:avLst/>
          </a:prstGeom>
          <a:ln w="25400">
            <a:solidFill>
              <a:srgbClr val="FF8A5F"/>
            </a:solidFill>
            <a:miter lim="400000"/>
            <a:headEnd type="stealth"/>
          </a:ln>
        </p:spPr>
        <p:txBody>
          <a:bodyPr lIns="50800" tIns="50800" rIns="50800" bIns="50800" anchor="ctr"/>
          <a:lstStyle/>
          <a:p>
            <a:pPr algn="l" defTabSz="457200">
              <a:defRPr sz="1200">
                <a:solidFill>
                  <a:srgbClr val="000000"/>
                </a:solidFill>
                <a:effectLst/>
                <a:latin typeface="Helvetica"/>
                <a:ea typeface="Helvetica"/>
                <a:cs typeface="Helvetica"/>
                <a:sym typeface="Helvetica"/>
              </a:defRPr>
            </a:pPr>
          </a:p>
        </p:txBody>
      </p:sp>
    </p:spTree>
  </p:cSld>
  <p:clrMapOvr>
    <a:masterClrMapping/>
  </p:clrMapOvr>
  <mc:AlternateContent xmlns:mc="http://schemas.openxmlformats.org/markup-compatibility/2006">
    <mc:Choice xmlns:p14="http://schemas.microsoft.com/office/powerpoint/2010/main" Requires="p14">
      <p:transition spd="fast" advClick="1" p14:dur="600">
        <p14:warp dir="in"/>
      </p:transition>
    </mc:Choice>
    <mc:Fallback>
      <p:transition spd="fast">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53" name="KD73099L.jpg"/>
          <p:cNvPicPr>
            <a:picLocks noChangeAspect="0"/>
          </p:cNvPicPr>
          <p:nvPr/>
        </p:nvPicPr>
        <p:blipFill>
          <a:blip r:embed="rId2">
            <a:extLst/>
          </a:blip>
          <a:stretch>
            <a:fillRect/>
          </a:stretch>
        </p:blipFill>
        <p:spPr>
          <a:xfrm>
            <a:off x="0" y="0"/>
            <a:ext cx="6858000" cy="6858000"/>
          </a:xfrm>
          <a:prstGeom prst="rect">
            <a:avLst/>
          </a:prstGeom>
          <a:ln w="12700">
            <a:miter lim="400000"/>
          </a:ln>
        </p:spPr>
      </p:pic>
      <p:sp>
        <p:nvSpPr>
          <p:cNvPr id="254" name="Shape 254"/>
          <p:cNvSpPr/>
          <p:nvPr/>
        </p:nvSpPr>
        <p:spPr>
          <a:xfrm>
            <a:off x="6972300" y="-63500"/>
            <a:ext cx="1993900" cy="69723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p>
            <a:pPr>
              <a:spcBef>
                <a:spcPts val="1400"/>
              </a:spcBef>
              <a:buClr>
                <a:srgbClr val="FFFC79"/>
              </a:buClr>
              <a:buFont typeface="Britannic Bold"/>
            </a:pPr>
            <a:r>
              <a:rPr sz="2400">
                <a:solidFill>
                  <a:srgbClr val="FFFC79"/>
                </a:solidFill>
                <a:uFill>
                  <a:solidFill>
                    <a:srgbClr val="FFFC79"/>
                  </a:solidFill>
                </a:uFill>
                <a:latin typeface="Britannic Bold"/>
                <a:ea typeface="Britannic Bold"/>
                <a:cs typeface="Britannic Bold"/>
                <a:sym typeface="Britannic Bold"/>
              </a:rPr>
              <a:t>BBSO    CakII Fulldisk    </a:t>
            </a:r>
            <a:r>
              <a:rPr>
                <a:solidFill>
                  <a:srgbClr val="FFFC79"/>
                </a:solidFill>
                <a:uFill>
                  <a:solidFill>
                    <a:srgbClr val="FFFC79"/>
                  </a:solidFill>
                </a:uFill>
                <a:latin typeface="Britannic Bold"/>
                <a:ea typeface="Britannic Bold"/>
                <a:cs typeface="Britannic Bold"/>
                <a:sym typeface="Britannic Bold"/>
              </a:rPr>
              <a:t>July 30,1999</a:t>
            </a:r>
            <a:endParaRPr>
              <a:solidFill>
                <a:srgbClr val="FFFC79"/>
              </a:solidFill>
              <a:uFill>
                <a:solidFill>
                  <a:srgbClr val="FFFC79"/>
                </a:solidFill>
              </a:uFill>
              <a:latin typeface="Britannic Bold"/>
              <a:ea typeface="Britannic Bold"/>
              <a:cs typeface="Britannic Bold"/>
              <a:sym typeface="Britannic Bold"/>
            </a:endParaRPr>
          </a:p>
          <a:p>
            <a:pPr>
              <a:spcBef>
                <a:spcPts val="1100"/>
              </a:spcBef>
              <a:buClr>
                <a:srgbClr val="FFFC79"/>
              </a:buClr>
              <a:buFont typeface="Britannic Bold"/>
              <a:defRPr>
                <a:solidFill>
                  <a:srgbClr val="FFFC79"/>
                </a:solidFill>
                <a:uFill>
                  <a:solidFill>
                    <a:srgbClr val="FFFC79"/>
                  </a:solidFill>
                </a:uFill>
                <a:latin typeface="Britannic Bold"/>
                <a:ea typeface="Britannic Bold"/>
                <a:cs typeface="Britannic Bold"/>
                <a:sym typeface="Britannic Bold"/>
              </a:defRPr>
            </a:pPr>
          </a:p>
          <a:p>
            <a:pPr>
              <a:spcBef>
                <a:spcPts val="1100"/>
              </a:spcBef>
              <a:buClr>
                <a:srgbClr val="FFFC79"/>
              </a:buClr>
              <a:buFont typeface="Britannic Bold"/>
              <a:defRPr>
                <a:solidFill>
                  <a:srgbClr val="FFFC79"/>
                </a:solidFill>
                <a:uFill>
                  <a:solidFill>
                    <a:srgbClr val="FFFC79"/>
                  </a:solidFill>
                </a:uFill>
                <a:latin typeface="Britannic Bold"/>
                <a:ea typeface="Britannic Bold"/>
                <a:cs typeface="Britannic Bold"/>
                <a:sym typeface="Britannic Bold"/>
              </a:defRPr>
            </a:pPr>
            <a:r>
              <a:t>Chromosphere</a:t>
            </a:r>
          </a:p>
          <a:p>
            <a:pPr>
              <a:spcBef>
                <a:spcPts val="1100"/>
              </a:spcBef>
              <a:buClr>
                <a:srgbClr val="FFFC79"/>
              </a:buClr>
              <a:buFont typeface="Britannic Bold"/>
              <a:defRPr>
                <a:solidFill>
                  <a:srgbClr val="FFFC79"/>
                </a:solidFill>
                <a:uFill>
                  <a:solidFill>
                    <a:srgbClr val="FFFC79"/>
                  </a:solidFill>
                </a:uFill>
                <a:latin typeface="Britannic Bold"/>
                <a:ea typeface="Britannic Bold"/>
                <a:cs typeface="Britannic Bold"/>
                <a:sym typeface="Britannic Bold"/>
              </a:defRPr>
            </a:pPr>
          </a:p>
          <a:p>
            <a:pPr>
              <a:spcBef>
                <a:spcPts val="1100"/>
              </a:spcBef>
              <a:buClr>
                <a:srgbClr val="FFFC79"/>
              </a:buClr>
              <a:buFont typeface="Britannic Bold"/>
              <a:defRPr>
                <a:solidFill>
                  <a:srgbClr val="FFFC79"/>
                </a:solidFill>
                <a:uFill>
                  <a:solidFill>
                    <a:srgbClr val="FFFC79"/>
                  </a:solidFill>
                </a:uFill>
                <a:latin typeface="Britannic Bold"/>
                <a:ea typeface="Britannic Bold"/>
                <a:cs typeface="Britannic Bold"/>
                <a:sym typeface="Britannic Bold"/>
              </a:defRPr>
            </a:pPr>
            <a:r>
              <a:t>6,000-20,000 Kelvin</a:t>
            </a:r>
          </a:p>
          <a:p>
            <a:pPr>
              <a:spcBef>
                <a:spcPts val="1100"/>
              </a:spcBef>
              <a:buClr>
                <a:srgbClr val="FFFC79"/>
              </a:buClr>
              <a:buFont typeface="Britannic Bold"/>
              <a:defRPr>
                <a:solidFill>
                  <a:srgbClr val="FFFC79"/>
                </a:solidFill>
                <a:uFill>
                  <a:solidFill>
                    <a:srgbClr val="FFFC79"/>
                  </a:solidFill>
                </a:uFill>
                <a:latin typeface="Britannic Bold"/>
                <a:ea typeface="Britannic Bold"/>
                <a:cs typeface="Britannic Bold"/>
                <a:sym typeface="Britannic Bold"/>
              </a:defRPr>
            </a:pPr>
          </a:p>
          <a:p>
            <a:pPr>
              <a:spcBef>
                <a:spcPts val="1100"/>
              </a:spcBef>
              <a:buClr>
                <a:srgbClr val="FFFC79"/>
              </a:buClr>
              <a:buFont typeface="Britannic Bold"/>
              <a:defRPr>
                <a:solidFill>
                  <a:srgbClr val="FFFC79"/>
                </a:solidFill>
                <a:uFill>
                  <a:solidFill>
                    <a:srgbClr val="FFFC79"/>
                  </a:solidFill>
                </a:uFill>
                <a:latin typeface="Britannic Bold"/>
                <a:ea typeface="Britannic Bold"/>
                <a:cs typeface="Britannic Bold"/>
                <a:sym typeface="Britannic Bold"/>
              </a:defRPr>
            </a:pPr>
            <a:r>
              <a:t>CaKII </a:t>
            </a:r>
          </a:p>
          <a:p>
            <a:pPr>
              <a:spcBef>
                <a:spcPts val="1100"/>
              </a:spcBef>
              <a:buClr>
                <a:srgbClr val="FFFC79"/>
              </a:buClr>
              <a:buFont typeface="Britannic Bold"/>
              <a:defRPr>
                <a:solidFill>
                  <a:srgbClr val="FFFC79"/>
                </a:solidFill>
                <a:uFill>
                  <a:solidFill>
                    <a:srgbClr val="FFFC79"/>
                  </a:solidFill>
                </a:uFill>
                <a:latin typeface="Britannic Bold"/>
                <a:ea typeface="Britannic Bold"/>
                <a:cs typeface="Britannic Bold"/>
                <a:sym typeface="Britannic Bold"/>
              </a:defRPr>
            </a:pPr>
            <a:r>
              <a:t>3933 Angstroms</a:t>
            </a:r>
          </a:p>
        </p:txBody>
      </p:sp>
      <p:sp>
        <p:nvSpPr>
          <p:cNvPr id="255" name="Shape 255"/>
          <p:cNvSpPr/>
          <p:nvPr/>
        </p:nvSpPr>
        <p:spPr>
          <a:xfrm>
            <a:off x="685800" y="2372326"/>
            <a:ext cx="1460501" cy="271848"/>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p>
            <a:pPr>
              <a:spcBef>
                <a:spcPts val="800"/>
              </a:spcBef>
              <a:buClr>
                <a:srgbClr val="FFFC79"/>
              </a:buClr>
              <a:buFont typeface="Times New Roman"/>
            </a:pPr>
            <a:r>
              <a:rPr sz="1400">
                <a:solidFill>
                  <a:srgbClr val="FFFC79"/>
                </a:solidFill>
                <a:uFill>
                  <a:solidFill>
                    <a:srgbClr val="FFFC79"/>
                  </a:solidFill>
                </a:uFill>
                <a:latin typeface="Times New Roman"/>
                <a:ea typeface="Times New Roman"/>
                <a:cs typeface="Times New Roman"/>
                <a:sym typeface="Times New Roman"/>
              </a:rPr>
              <a:t>Active</a:t>
            </a:r>
            <a:r>
              <a:rPr sz="1400">
                <a:solidFill>
                  <a:srgbClr val="F79A4D"/>
                </a:solidFill>
                <a:uFill>
                  <a:solidFill>
                    <a:srgbClr val="F79A4D"/>
                  </a:solidFill>
                </a:uFill>
                <a:latin typeface="Times New Roman"/>
                <a:ea typeface="Times New Roman"/>
                <a:cs typeface="Times New Roman"/>
                <a:sym typeface="Times New Roman"/>
              </a:rPr>
              <a:t> </a:t>
            </a:r>
            <a:r>
              <a:rPr sz="1400">
                <a:solidFill>
                  <a:srgbClr val="FFFC79"/>
                </a:solidFill>
                <a:uFill>
                  <a:solidFill>
                    <a:srgbClr val="FFFC79"/>
                  </a:solidFill>
                </a:uFill>
                <a:latin typeface="Times New Roman"/>
                <a:ea typeface="Times New Roman"/>
                <a:cs typeface="Times New Roman"/>
                <a:sym typeface="Times New Roman"/>
              </a:rPr>
              <a:t>Region</a:t>
            </a:r>
          </a:p>
        </p:txBody>
      </p:sp>
      <p:sp>
        <p:nvSpPr>
          <p:cNvPr id="256" name="Shape 256"/>
          <p:cNvSpPr/>
          <p:nvPr/>
        </p:nvSpPr>
        <p:spPr>
          <a:xfrm>
            <a:off x="4343400" y="3591526"/>
            <a:ext cx="1308100" cy="271848"/>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lvl1pPr>
              <a:spcBef>
                <a:spcPts val="800"/>
              </a:spcBef>
              <a:buClr>
                <a:srgbClr val="FFFC79"/>
              </a:buClr>
              <a:buFont typeface="Times New Roman"/>
              <a:defRPr sz="1400">
                <a:solidFill>
                  <a:srgbClr val="FFFC79"/>
                </a:solidFill>
                <a:uFill>
                  <a:solidFill>
                    <a:srgbClr val="FFFC79"/>
                  </a:solidFill>
                </a:uFill>
                <a:latin typeface="Times New Roman"/>
                <a:ea typeface="Times New Roman"/>
                <a:cs typeface="Times New Roman"/>
                <a:sym typeface="Times New Roman"/>
              </a:defRPr>
            </a:lvl1pPr>
          </a:lstStyle>
          <a:p>
            <a:pPr/>
            <a:r>
              <a:t>Active Region</a:t>
            </a:r>
          </a:p>
        </p:txBody>
      </p:sp>
      <p:sp>
        <p:nvSpPr>
          <p:cNvPr id="257" name="Shape 257"/>
          <p:cNvSpPr/>
          <p:nvPr/>
        </p:nvSpPr>
        <p:spPr>
          <a:xfrm>
            <a:off x="5029200" y="2067526"/>
            <a:ext cx="1003300" cy="271848"/>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lvl1pPr>
              <a:spcBef>
                <a:spcPts val="800"/>
              </a:spcBef>
              <a:buClr>
                <a:srgbClr val="FFFC79"/>
              </a:buClr>
              <a:buFont typeface="Times New Roman"/>
              <a:defRPr sz="1400">
                <a:solidFill>
                  <a:srgbClr val="FFFC79"/>
                </a:solidFill>
                <a:uFill>
                  <a:solidFill>
                    <a:srgbClr val="FFFC79"/>
                  </a:solidFill>
                </a:uFill>
                <a:latin typeface="Times New Roman"/>
                <a:ea typeface="Times New Roman"/>
                <a:cs typeface="Times New Roman"/>
                <a:sym typeface="Times New Roman"/>
              </a:defRPr>
            </a:lvl1pPr>
          </a:lstStyle>
          <a:p>
            <a:pPr/>
            <a:r>
              <a:t>Sunspot</a:t>
            </a:r>
          </a:p>
        </p:txBody>
      </p:sp>
    </p:spTree>
  </p:cSld>
  <p:clrMapOvr>
    <a:masterClrMapping/>
  </p:clrMapOvr>
  <mc:AlternateContent xmlns:mc="http://schemas.openxmlformats.org/markup-compatibility/2006">
    <mc:Choice xmlns:p14="http://schemas.microsoft.com/office/powerpoint/2010/main" Requires="p14">
      <p:transition spd="fast" advClick="1" p14:dur="600">
        <p14:warp dir="in"/>
      </p:transition>
    </mc:Choice>
    <mc:Fallback>
      <p:transition spd="fast">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59" name="HD73099R.jpg"/>
          <p:cNvPicPr>
            <a:picLocks noChangeAspect="0"/>
          </p:cNvPicPr>
          <p:nvPr/>
        </p:nvPicPr>
        <p:blipFill>
          <a:blip r:embed="rId2">
            <a:extLst/>
          </a:blip>
          <a:stretch>
            <a:fillRect/>
          </a:stretch>
        </p:blipFill>
        <p:spPr>
          <a:xfrm>
            <a:off x="0" y="0"/>
            <a:ext cx="6858000" cy="6858000"/>
          </a:xfrm>
          <a:prstGeom prst="rect">
            <a:avLst/>
          </a:prstGeom>
          <a:ln w="12700">
            <a:miter lim="400000"/>
          </a:ln>
        </p:spPr>
      </p:pic>
      <p:sp>
        <p:nvSpPr>
          <p:cNvPr id="260" name="Shape 260"/>
          <p:cNvSpPr/>
          <p:nvPr/>
        </p:nvSpPr>
        <p:spPr>
          <a:xfrm>
            <a:off x="6985000" y="-6350"/>
            <a:ext cx="1917700" cy="66167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p>
            <a:pPr>
              <a:spcBef>
                <a:spcPts val="1400"/>
              </a:spcBef>
              <a:buClr>
                <a:srgbClr val="FFFC79"/>
              </a:buClr>
              <a:buFont typeface="Britannic Bold"/>
              <a:defRPr sz="2300"/>
            </a:pPr>
            <a:r>
              <a:rPr sz="1900">
                <a:solidFill>
                  <a:srgbClr val="FFFC79"/>
                </a:solidFill>
                <a:uFill>
                  <a:solidFill>
                    <a:srgbClr val="FFFC79"/>
                  </a:solidFill>
                </a:uFill>
                <a:latin typeface="Britannic Bold"/>
                <a:ea typeface="Britannic Bold"/>
                <a:cs typeface="Britannic Bold"/>
                <a:sym typeface="Britannic Bold"/>
              </a:rPr>
              <a:t>BBSO        H-alpha Fulldisk    </a:t>
            </a:r>
            <a:r>
              <a:rPr>
                <a:solidFill>
                  <a:srgbClr val="FFFC79"/>
                </a:solidFill>
                <a:uFill>
                  <a:solidFill>
                    <a:srgbClr val="FFFC79"/>
                  </a:solidFill>
                </a:uFill>
                <a:latin typeface="Britannic Bold"/>
                <a:ea typeface="Britannic Bold"/>
                <a:cs typeface="Britannic Bold"/>
                <a:sym typeface="Britannic Bold"/>
              </a:rPr>
              <a:t>July 30,1999</a:t>
            </a:r>
            <a:endParaRPr>
              <a:solidFill>
                <a:srgbClr val="FFFC79"/>
              </a:solidFill>
              <a:uFill>
                <a:solidFill>
                  <a:srgbClr val="FFFC79"/>
                </a:solidFill>
              </a:uFill>
              <a:latin typeface="Britannic Bold"/>
              <a:ea typeface="Britannic Bold"/>
              <a:cs typeface="Britannic Bold"/>
              <a:sym typeface="Britannic Bold"/>
            </a:endParaRPr>
          </a:p>
          <a:p>
            <a:pPr>
              <a:spcBef>
                <a:spcPts val="1100"/>
              </a:spcBef>
              <a:buClr>
                <a:srgbClr val="FFFC79"/>
              </a:buClr>
              <a:buFont typeface="Britannic Bold"/>
              <a:defRPr sz="2300">
                <a:solidFill>
                  <a:srgbClr val="FFFC79"/>
                </a:solidFill>
                <a:uFill>
                  <a:solidFill>
                    <a:srgbClr val="FFFC79"/>
                  </a:solidFill>
                </a:uFill>
                <a:latin typeface="Britannic Bold"/>
                <a:ea typeface="Britannic Bold"/>
                <a:cs typeface="Britannic Bold"/>
                <a:sym typeface="Britannic Bold"/>
              </a:defRPr>
            </a:pPr>
          </a:p>
          <a:p>
            <a:pPr>
              <a:spcBef>
                <a:spcPts val="1100"/>
              </a:spcBef>
              <a:buClr>
                <a:srgbClr val="FFFC79"/>
              </a:buClr>
              <a:buFont typeface="Britannic Bold"/>
              <a:defRPr sz="2300">
                <a:solidFill>
                  <a:srgbClr val="FFFC79"/>
                </a:solidFill>
                <a:uFill>
                  <a:solidFill>
                    <a:srgbClr val="FFFC79"/>
                  </a:solidFill>
                </a:uFill>
                <a:latin typeface="Britannic Bold"/>
                <a:ea typeface="Britannic Bold"/>
                <a:cs typeface="Britannic Bold"/>
                <a:sym typeface="Britannic Bold"/>
              </a:defRPr>
            </a:pPr>
            <a:r>
              <a:t>H-alpha</a:t>
            </a:r>
          </a:p>
          <a:p>
            <a:pPr>
              <a:spcBef>
                <a:spcPts val="1100"/>
              </a:spcBef>
              <a:buClr>
                <a:srgbClr val="FFFC79"/>
              </a:buClr>
              <a:buFont typeface="Britannic Bold"/>
              <a:defRPr sz="2300">
                <a:solidFill>
                  <a:srgbClr val="FFFC79"/>
                </a:solidFill>
                <a:uFill>
                  <a:solidFill>
                    <a:srgbClr val="FFFC79"/>
                  </a:solidFill>
                </a:uFill>
                <a:latin typeface="Britannic Bold"/>
                <a:ea typeface="Britannic Bold"/>
                <a:cs typeface="Britannic Bold"/>
                <a:sym typeface="Britannic Bold"/>
              </a:defRPr>
            </a:pPr>
            <a:r>
              <a:t>6563 Angstroms</a:t>
            </a:r>
          </a:p>
          <a:p>
            <a:pPr>
              <a:spcBef>
                <a:spcPts val="1100"/>
              </a:spcBef>
              <a:buClr>
                <a:srgbClr val="FFFC79"/>
              </a:buClr>
              <a:buFont typeface="Britannic Bold"/>
              <a:defRPr sz="2300">
                <a:solidFill>
                  <a:srgbClr val="FFFC79"/>
                </a:solidFill>
                <a:uFill>
                  <a:solidFill>
                    <a:srgbClr val="FFFC79"/>
                  </a:solidFill>
                </a:uFill>
                <a:latin typeface="Britannic Bold"/>
                <a:ea typeface="Britannic Bold"/>
                <a:cs typeface="Britannic Bold"/>
                <a:sym typeface="Britannic Bold"/>
              </a:defRPr>
            </a:pPr>
          </a:p>
          <a:p>
            <a:pPr>
              <a:spcBef>
                <a:spcPts val="1100"/>
              </a:spcBef>
              <a:buClr>
                <a:srgbClr val="FFFC79"/>
              </a:buClr>
              <a:buFont typeface="Britannic Bold"/>
              <a:defRPr sz="2300">
                <a:solidFill>
                  <a:srgbClr val="FFFC79"/>
                </a:solidFill>
                <a:uFill>
                  <a:solidFill>
                    <a:srgbClr val="FFFC79"/>
                  </a:solidFill>
                </a:uFill>
                <a:latin typeface="Britannic Bold"/>
                <a:ea typeface="Britannic Bold"/>
                <a:cs typeface="Britannic Bold"/>
                <a:sym typeface="Britannic Bold"/>
              </a:defRPr>
            </a:pPr>
          </a:p>
          <a:p>
            <a:pPr>
              <a:spcBef>
                <a:spcPts val="1100"/>
              </a:spcBef>
              <a:buClr>
                <a:srgbClr val="FFFC79"/>
              </a:buClr>
              <a:buFont typeface="Britannic Bold"/>
              <a:defRPr sz="2300">
                <a:solidFill>
                  <a:srgbClr val="FFFC79"/>
                </a:solidFill>
                <a:uFill>
                  <a:solidFill>
                    <a:srgbClr val="FFFC79"/>
                  </a:solidFill>
                </a:uFill>
                <a:latin typeface="Britannic Bold"/>
                <a:ea typeface="Britannic Bold"/>
                <a:cs typeface="Britannic Bold"/>
                <a:sym typeface="Britannic Bold"/>
              </a:defRPr>
            </a:pPr>
            <a:r>
              <a:t>Sun’s Chemical Composition</a:t>
            </a:r>
          </a:p>
          <a:p>
            <a:pPr>
              <a:spcBef>
                <a:spcPts val="1100"/>
              </a:spcBef>
              <a:buClr>
                <a:srgbClr val="FFFC79"/>
              </a:buClr>
              <a:buFont typeface="Britannic Bold"/>
              <a:defRPr sz="2300">
                <a:solidFill>
                  <a:srgbClr val="FFFC79"/>
                </a:solidFill>
                <a:uFill>
                  <a:solidFill>
                    <a:srgbClr val="FFFC79"/>
                  </a:solidFill>
                </a:uFill>
                <a:latin typeface="Britannic Bold"/>
                <a:ea typeface="Britannic Bold"/>
                <a:cs typeface="Britannic Bold"/>
                <a:sym typeface="Britannic Bold"/>
              </a:defRPr>
            </a:pPr>
            <a:r>
              <a:t>90% Hydrogen 9%   Helium      1%   Other</a:t>
            </a:r>
          </a:p>
        </p:txBody>
      </p:sp>
      <p:sp>
        <p:nvSpPr>
          <p:cNvPr id="261" name="Shape 261"/>
          <p:cNvSpPr/>
          <p:nvPr/>
        </p:nvSpPr>
        <p:spPr>
          <a:xfrm>
            <a:off x="1143000" y="1534126"/>
            <a:ext cx="1231900" cy="271848"/>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lvl1pPr>
              <a:spcBef>
                <a:spcPts val="800"/>
              </a:spcBef>
              <a:buClr>
                <a:srgbClr val="FFFC79"/>
              </a:buClr>
              <a:buFont typeface="Times New Roman"/>
              <a:defRPr sz="1400">
                <a:solidFill>
                  <a:srgbClr val="FFFC79"/>
                </a:solidFill>
                <a:uFill>
                  <a:solidFill>
                    <a:srgbClr val="FFFC79"/>
                  </a:solidFill>
                </a:uFill>
                <a:latin typeface="Times New Roman"/>
                <a:ea typeface="Times New Roman"/>
                <a:cs typeface="Times New Roman"/>
                <a:sym typeface="Times New Roman"/>
              </a:defRPr>
            </a:lvl1pPr>
          </a:lstStyle>
          <a:p>
            <a:pPr/>
            <a:r>
              <a:t>Active Region</a:t>
            </a:r>
          </a:p>
        </p:txBody>
      </p:sp>
      <p:sp>
        <p:nvSpPr>
          <p:cNvPr id="262" name="Shape 262"/>
          <p:cNvSpPr/>
          <p:nvPr/>
        </p:nvSpPr>
        <p:spPr>
          <a:xfrm>
            <a:off x="2819400" y="5496526"/>
            <a:ext cx="1231900" cy="271848"/>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lvl1pPr>
              <a:spcBef>
                <a:spcPts val="800"/>
              </a:spcBef>
              <a:buClr>
                <a:srgbClr val="FFFC79"/>
              </a:buClr>
              <a:buFont typeface="Times New Roman"/>
              <a:defRPr sz="1400">
                <a:solidFill>
                  <a:srgbClr val="FFFC79"/>
                </a:solidFill>
                <a:uFill>
                  <a:solidFill>
                    <a:srgbClr val="FFFC79"/>
                  </a:solidFill>
                </a:uFill>
                <a:latin typeface="Times New Roman"/>
                <a:ea typeface="Times New Roman"/>
                <a:cs typeface="Times New Roman"/>
                <a:sym typeface="Times New Roman"/>
              </a:defRPr>
            </a:lvl1pPr>
          </a:lstStyle>
          <a:p>
            <a:pPr/>
            <a:r>
              <a:t>Active Region</a:t>
            </a:r>
          </a:p>
        </p:txBody>
      </p:sp>
      <p:sp>
        <p:nvSpPr>
          <p:cNvPr id="263" name="Shape 263"/>
          <p:cNvSpPr/>
          <p:nvPr/>
        </p:nvSpPr>
        <p:spPr>
          <a:xfrm>
            <a:off x="4419600" y="1686526"/>
            <a:ext cx="1079500" cy="271848"/>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lvl1pPr>
              <a:spcBef>
                <a:spcPts val="800"/>
              </a:spcBef>
              <a:buClr>
                <a:srgbClr val="FFFC79"/>
              </a:buClr>
              <a:buFont typeface="Times New Roman"/>
              <a:defRPr sz="1400">
                <a:solidFill>
                  <a:srgbClr val="FFFC79"/>
                </a:solidFill>
                <a:uFill>
                  <a:solidFill>
                    <a:srgbClr val="FFFC79"/>
                  </a:solidFill>
                </a:uFill>
                <a:latin typeface="Times New Roman"/>
                <a:ea typeface="Times New Roman"/>
                <a:cs typeface="Times New Roman"/>
                <a:sym typeface="Times New Roman"/>
              </a:defRPr>
            </a:lvl1pPr>
          </a:lstStyle>
          <a:p>
            <a:pPr/>
            <a:r>
              <a:t>Filament</a:t>
            </a:r>
          </a:p>
        </p:txBody>
      </p:sp>
      <p:sp>
        <p:nvSpPr>
          <p:cNvPr id="264" name="Shape 264"/>
          <p:cNvSpPr/>
          <p:nvPr/>
        </p:nvSpPr>
        <p:spPr>
          <a:xfrm>
            <a:off x="2971800" y="314926"/>
            <a:ext cx="2070100" cy="271848"/>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lvl1pPr>
              <a:spcBef>
                <a:spcPts val="800"/>
              </a:spcBef>
              <a:buClr>
                <a:srgbClr val="FFFC79"/>
              </a:buClr>
              <a:buFont typeface="Times New Roman"/>
              <a:defRPr sz="1400">
                <a:solidFill>
                  <a:srgbClr val="FFFC79"/>
                </a:solidFill>
                <a:uFill>
                  <a:solidFill>
                    <a:srgbClr val="FFFC79"/>
                  </a:solidFill>
                </a:uFill>
                <a:latin typeface="Times New Roman"/>
                <a:ea typeface="Times New Roman"/>
                <a:cs typeface="Times New Roman"/>
                <a:sym typeface="Times New Roman"/>
              </a:defRPr>
            </a:lvl1pPr>
          </a:lstStyle>
          <a:p>
            <a:pPr/>
            <a:r>
              <a:t>Polar Crown Filament</a:t>
            </a:r>
          </a:p>
        </p:txBody>
      </p:sp>
      <p:sp>
        <p:nvSpPr>
          <p:cNvPr id="265" name="Shape 265"/>
          <p:cNvSpPr/>
          <p:nvPr/>
        </p:nvSpPr>
        <p:spPr>
          <a:xfrm>
            <a:off x="5410200" y="619726"/>
            <a:ext cx="1308100" cy="271848"/>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lvl1pPr>
              <a:spcBef>
                <a:spcPts val="800"/>
              </a:spcBef>
              <a:buClr>
                <a:srgbClr val="FFFC79"/>
              </a:buClr>
              <a:buFont typeface="Times New Roman"/>
              <a:defRPr sz="1400">
                <a:solidFill>
                  <a:srgbClr val="FFFC79"/>
                </a:solidFill>
                <a:uFill>
                  <a:solidFill>
                    <a:srgbClr val="FFFC79"/>
                  </a:solidFill>
                </a:uFill>
                <a:latin typeface="Times New Roman"/>
                <a:ea typeface="Times New Roman"/>
                <a:cs typeface="Times New Roman"/>
                <a:sym typeface="Times New Roman"/>
              </a:defRPr>
            </a:lvl1pPr>
          </a:lstStyle>
          <a:p>
            <a:pPr/>
            <a:r>
              <a:t>Prominence</a:t>
            </a:r>
          </a:p>
        </p:txBody>
      </p:sp>
      <p:sp>
        <p:nvSpPr>
          <p:cNvPr id="266" name="Shape 266"/>
          <p:cNvSpPr/>
          <p:nvPr/>
        </p:nvSpPr>
        <p:spPr>
          <a:xfrm>
            <a:off x="5410200" y="2753326"/>
            <a:ext cx="1079500" cy="271848"/>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lvl1pPr>
              <a:spcBef>
                <a:spcPts val="800"/>
              </a:spcBef>
              <a:buClr>
                <a:srgbClr val="FFFC79"/>
              </a:buClr>
              <a:buFont typeface="Times New Roman"/>
              <a:defRPr sz="1400">
                <a:solidFill>
                  <a:srgbClr val="FFFC79"/>
                </a:solidFill>
                <a:uFill>
                  <a:solidFill>
                    <a:srgbClr val="FFFC79"/>
                  </a:solidFill>
                </a:uFill>
                <a:latin typeface="Times New Roman"/>
                <a:ea typeface="Times New Roman"/>
                <a:cs typeface="Times New Roman"/>
                <a:sym typeface="Times New Roman"/>
              </a:defRPr>
            </a:lvl1pPr>
          </a:lstStyle>
          <a:p>
            <a:pPr/>
            <a:r>
              <a:t>Sunspot</a:t>
            </a:r>
          </a:p>
        </p:txBody>
      </p:sp>
    </p:spTree>
  </p:cSld>
  <p:clrMapOvr>
    <a:masterClrMapping/>
  </p:clrMapOvr>
  <mc:AlternateContent xmlns:mc="http://schemas.openxmlformats.org/markup-compatibility/2006">
    <mc:Choice xmlns:p14="http://schemas.microsoft.com/office/powerpoint/2010/main" Requires="p14">
      <p:transition spd="fast" advClick="1" p14:dur="600">
        <p14:warp dir="in"/>
      </p:transition>
    </mc:Choice>
    <mc:Fallback>
      <p:transition spd="fast">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68" name="bbsologo.jpg"/>
          <p:cNvPicPr>
            <a:picLocks noChangeAspect="0"/>
          </p:cNvPicPr>
          <p:nvPr/>
        </p:nvPicPr>
        <p:blipFill>
          <a:blip r:embed="rId2">
            <a:extLst/>
          </a:blip>
          <a:stretch>
            <a:fillRect/>
          </a:stretch>
        </p:blipFill>
        <p:spPr>
          <a:xfrm>
            <a:off x="0" y="0"/>
            <a:ext cx="752475" cy="752475"/>
          </a:xfrm>
          <a:prstGeom prst="rect">
            <a:avLst/>
          </a:prstGeom>
          <a:ln w="12700">
            <a:miter lim="400000"/>
          </a:ln>
        </p:spPr>
      </p:pic>
      <p:sp>
        <p:nvSpPr>
          <p:cNvPr id="269" name="Shape 269"/>
          <p:cNvSpPr/>
          <p:nvPr/>
        </p:nvSpPr>
        <p:spPr>
          <a:xfrm>
            <a:off x="762000" y="0"/>
            <a:ext cx="2374900" cy="6096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p>
            <a:pPr>
              <a:spcBef>
                <a:spcPts val="800"/>
              </a:spcBef>
              <a:buClr>
                <a:srgbClr val="FFFFFF"/>
              </a:buClr>
              <a:buFont typeface="Arial"/>
              <a:defRPr sz="1400"/>
            </a:pPr>
            <a:r>
              <a:t>Big Bear Solar Observatory</a:t>
            </a:r>
          </a:p>
          <a:p>
            <a:pPr>
              <a:spcBef>
                <a:spcPts val="800"/>
              </a:spcBef>
              <a:buClr>
                <a:srgbClr val="FFFFFF"/>
              </a:buClr>
              <a:buFont typeface="Arial"/>
              <a:defRPr sz="1400"/>
            </a:pPr>
            <a:r>
              <a:t>Partial Solar Eclipse</a:t>
            </a:r>
          </a:p>
        </p:txBody>
      </p:sp>
      <p:sp>
        <p:nvSpPr>
          <p:cNvPr id="270" name="Shape 270"/>
          <p:cNvSpPr/>
          <p:nvPr/>
        </p:nvSpPr>
        <p:spPr>
          <a:xfrm>
            <a:off x="5321300" y="156820"/>
            <a:ext cx="3594100" cy="608716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p>
            <a:pPr>
              <a:spcBef>
                <a:spcPts val="1100"/>
              </a:spcBef>
              <a:buClr>
                <a:srgbClr val="A6FBA9"/>
              </a:buClr>
              <a:buFont typeface="Arial"/>
              <a:defRPr sz="1600">
                <a:solidFill>
                  <a:srgbClr val="A6FBA9"/>
                </a:solidFill>
                <a:uFill>
                  <a:solidFill>
                    <a:srgbClr val="A6FBA9"/>
                  </a:solidFill>
                </a:uFill>
              </a:defRPr>
            </a:pPr>
            <a:r>
              <a:t>Partial Solar Eclipse</a:t>
            </a:r>
          </a:p>
          <a:p>
            <a:pPr>
              <a:spcBef>
                <a:spcPts val="1000"/>
              </a:spcBef>
              <a:buClr>
                <a:srgbClr val="FFFFFF"/>
              </a:buClr>
              <a:buFont typeface="Arial"/>
              <a:defRPr sz="2400"/>
            </a:pPr>
            <a:r>
              <a:t>Sometimes the Moon passes between the Sun and the Earth. This is called a solar eclipse. Sometimes the eclipse is total, but usually it is a partial eclipse.</a:t>
            </a:r>
          </a:p>
          <a:p>
            <a:pPr>
              <a:spcBef>
                <a:spcPts val="1000"/>
              </a:spcBef>
              <a:buClr>
                <a:srgbClr val="FFFFFF"/>
              </a:buClr>
              <a:buFont typeface="Arial"/>
              <a:defRPr sz="2400"/>
            </a:pPr>
            <a:r>
              <a:t>This movie shows the June 10, 2002 partial solar eclipse in H-alpha light using the Singer-Link telescope, Halle birefringent filter and Apogee KX-4 digital CCD camera.</a:t>
            </a:r>
          </a:p>
        </p:txBody>
      </p:sp>
      <p:pic>
        <p:nvPicPr>
          <p:cNvPr id="271" name="eclipse02-1-193.mov"/>
          <p:cNvPicPr>
            <a:picLocks noChangeAspect="0"/>
          </p:cNvPicPr>
          <p:nvPr>
            <a:videoFile r:link="rId3"/>
            <p:extLst>
              <p:ext uri="{DAA4B4D4-6D71-4841-9C94-3DE7FCFB9230}">
                <p14:media xmlns:p14="http://schemas.microsoft.com/office/powerpoint/2010/main" r:embed="rId4"/>
              </p:ext>
            </p:extLst>
          </p:nvPr>
        </p:nvPicPr>
        <p:blipFill>
          <a:blip r:embed="rId5">
            <a:extLst/>
          </a:blip>
          <a:stretch>
            <a:fillRect/>
          </a:stretch>
        </p:blipFill>
        <p:spPr>
          <a:xfrm>
            <a:off x="609600" y="1143000"/>
            <a:ext cx="4343400" cy="43434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600">
        <p14:warp dir="in"/>
      </p:transition>
    </mc:Choice>
    <mc:Fallback>
      <p:transition spd="fast">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8633333" fill="hold"/>
                                        <p:tgtEl>
                                          <p:spTgt spid="271"/>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7" fill="hold" display="0">
                  <p:stCondLst>
                    <p:cond delay="indefinite"/>
                  </p:stCondLst>
                </p:cTn>
                <p:tgtEl>
                  <p:spTgt spid="271"/>
                </p:tgtEl>
              </p:cMediaNode>
            </p:vide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73" name="Shape 273"/>
          <p:cNvSpPr/>
          <p:nvPr>
            <p:ph type="title"/>
          </p:nvPr>
        </p:nvSpPr>
        <p:spPr>
          <a:prstGeom prst="rect">
            <a:avLst/>
          </a:prstGeom>
        </p:spPr>
        <p:txBody>
          <a:bodyPr/>
          <a:lstStyle>
            <a:lvl1pPr algn="ctr">
              <a:defRPr>
                <a:effectLst>
                  <a:outerShdw sx="100000" sy="100000" kx="0" ky="0" algn="b" rotWithShape="0" blurRad="12700" dist="25400" dir="2700000">
                    <a:srgbClr val="000000"/>
                  </a:outerShdw>
                </a:effectLst>
              </a:defRPr>
            </a:lvl1pPr>
          </a:lstStyle>
          <a:p>
            <a:pPr/>
            <a:r>
              <a:t>Solar Flare</a:t>
            </a:r>
          </a:p>
        </p:txBody>
      </p:sp>
      <p:sp>
        <p:nvSpPr>
          <p:cNvPr id="274" name="Shape 274"/>
          <p:cNvSpPr/>
          <p:nvPr>
            <p:ph type="body" sz="half" idx="1"/>
          </p:nvPr>
        </p:nvSpPr>
        <p:spPr>
          <a:xfrm>
            <a:off x="4648200" y="1600200"/>
            <a:ext cx="4038600" cy="5257800"/>
          </a:xfrm>
          <a:prstGeom prst="rect">
            <a:avLst/>
          </a:prstGeom>
        </p:spPr>
        <p:txBody>
          <a:bodyPr/>
          <a:lstStyle>
            <a:lvl1pPr marL="385233" indent="-385233">
              <a:buBlip>
                <a:blip r:embed="rId2"/>
              </a:buBlip>
              <a:defRPr sz="2800">
                <a:effectLst>
                  <a:outerShdw sx="100000" sy="100000" kx="0" ky="0" algn="b" rotWithShape="0" blurRad="12700" dist="25400" dir="2700000">
                    <a:srgbClr val="000000"/>
                  </a:outerShdw>
                </a:effectLst>
              </a:defRPr>
            </a:lvl1pPr>
          </a:lstStyle>
          <a:p>
            <a:pPr/>
            <a:r>
              <a:t>Solar flare</a:t>
            </a:r>
          </a:p>
        </p:txBody>
      </p:sp>
      <p:pic>
        <p:nvPicPr>
          <p:cNvPr id="275" name="04jul12_flare-1-196.mov"/>
          <p:cNvPicPr>
            <a:picLocks noChangeAspect="0"/>
          </p:cNvPicPr>
          <p:nvPr>
            <a:videoFile r:link="rId3"/>
            <p:extLst>
              <p:ext uri="{DAA4B4D4-6D71-4841-9C94-3DE7FCFB9230}">
                <p14:media xmlns:p14="http://schemas.microsoft.com/office/powerpoint/2010/main" r:embed="rId4"/>
              </p:ext>
            </p:extLst>
          </p:nvPr>
        </p:nvPicPr>
        <p:blipFill>
          <a:blip r:embed="rId5">
            <a:extLst/>
          </a:blip>
          <a:stretch>
            <a:fillRect/>
          </a:stretch>
        </p:blipFill>
        <p:spPr>
          <a:xfrm>
            <a:off x="965200" y="1447800"/>
            <a:ext cx="3327401" cy="49911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600">
        <p:cover dir="r"/>
      </p:transition>
    </mc:Choice>
    <mc:Fallback>
      <p:transition spd="fast">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3033333" fill="hold"/>
                                        <p:tgtEl>
                                          <p:spTgt spid="275"/>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7" fill="hold" display="0">
                  <p:stCondLst>
                    <p:cond delay="indefinite"/>
                  </p:stCondLst>
                </p:cTn>
                <p:tgtEl>
                  <p:spTgt spid="275"/>
                </p:tgtEl>
              </p:cMediaNode>
            </p:vide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77" name="Shape 277"/>
          <p:cNvSpPr/>
          <p:nvPr>
            <p:ph type="title"/>
          </p:nvPr>
        </p:nvSpPr>
        <p:spPr>
          <a:prstGeom prst="rect">
            <a:avLst/>
          </a:prstGeom>
        </p:spPr>
        <p:txBody>
          <a:bodyPr/>
          <a:lstStyle>
            <a:lvl1pPr algn="ctr">
              <a:defRPr>
                <a:effectLst>
                  <a:outerShdw sx="100000" sy="100000" kx="0" ky="0" algn="b" rotWithShape="0" blurRad="12700" dist="25400" dir="2700000">
                    <a:srgbClr val="000000"/>
                  </a:outerShdw>
                </a:effectLst>
              </a:defRPr>
            </a:lvl1pPr>
          </a:lstStyle>
          <a:p>
            <a:pPr/>
            <a:r>
              <a:t>Filament Eruption</a:t>
            </a:r>
          </a:p>
        </p:txBody>
      </p:sp>
      <p:pic>
        <p:nvPicPr>
          <p:cNvPr id="278" name="03jun11_filament-199.mov"/>
          <p:cNvPicPr>
            <a:picLocks noChangeAspect="0"/>
          </p:cNvPicPr>
          <p:nvPr>
            <a:videoFile r:link="rId2"/>
            <p:extLst>
              <p:ext uri="{DAA4B4D4-6D71-4841-9C94-3DE7FCFB9230}">
                <p14:media xmlns:p14="http://schemas.microsoft.com/office/powerpoint/2010/main" r:embed="rId3"/>
              </p:ext>
            </p:extLst>
          </p:nvPr>
        </p:nvPicPr>
        <p:blipFill>
          <a:blip r:embed="rId4">
            <a:extLst/>
          </a:blip>
          <a:stretch>
            <a:fillRect/>
          </a:stretch>
        </p:blipFill>
        <p:spPr>
          <a:xfrm>
            <a:off x="546100" y="1727200"/>
            <a:ext cx="8039100" cy="4450216"/>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600">
        <p:cover dir="r"/>
      </p:transition>
    </mc:Choice>
    <mc:Fallback>
      <p:transition spd="fast">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8000000" fill="hold"/>
                                        <p:tgtEl>
                                          <p:spTgt spid="278"/>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7" fill="hold" display="0">
                  <p:stCondLst>
                    <p:cond delay="indefinite"/>
                  </p:stCondLst>
                </p:cTn>
                <p:tgtEl>
                  <p:spTgt spid="278"/>
                </p:tgtEl>
              </p:cMediaNode>
            </p:vide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80" name="Shape 280"/>
          <p:cNvSpPr/>
          <p:nvPr>
            <p:ph type="title"/>
          </p:nvPr>
        </p:nvSpPr>
        <p:spPr>
          <a:xfrm>
            <a:off x="457200" y="95250"/>
            <a:ext cx="7772400" cy="1504950"/>
          </a:xfrm>
          <a:prstGeom prst="rect">
            <a:avLst/>
          </a:prstGeom>
        </p:spPr>
        <p:txBody>
          <a:bodyPr/>
          <a:lstStyle>
            <a:lvl1pPr algn="ctr">
              <a:defRPr sz="3200">
                <a:solidFill>
                  <a:srgbClr val="FFFC79"/>
                </a:solidFill>
                <a:effectLst>
                  <a:outerShdw sx="100000" sy="100000" kx="0" ky="0" algn="b" rotWithShape="0" blurRad="12700" dist="25400" dir="2700000">
                    <a:srgbClr val="000000"/>
                  </a:outerShdw>
                </a:effectLst>
                <a:uFill>
                  <a:solidFill>
                    <a:srgbClr val="FFFC79"/>
                  </a:solidFill>
                </a:uFill>
                <a:latin typeface="Britannic Bold"/>
                <a:ea typeface="Britannic Bold"/>
                <a:cs typeface="Britannic Bold"/>
                <a:sym typeface="Britannic Bold"/>
              </a:defRPr>
            </a:lvl1pPr>
          </a:lstStyle>
          <a:p>
            <a:pPr/>
            <a:r>
              <a:t>Space Weather</a:t>
            </a:r>
          </a:p>
        </p:txBody>
      </p:sp>
      <p:pic>
        <p:nvPicPr>
          <p:cNvPr id="281" name="magfieldG_b.png"/>
          <p:cNvPicPr>
            <a:picLocks noChangeAspect="0"/>
          </p:cNvPicPr>
          <p:nvPr/>
        </p:nvPicPr>
        <p:blipFill>
          <a:blip r:embed="rId2">
            <a:extLst/>
          </a:blip>
          <a:stretch>
            <a:fillRect/>
          </a:stretch>
        </p:blipFill>
        <p:spPr>
          <a:xfrm>
            <a:off x="457200" y="1143000"/>
            <a:ext cx="8229600" cy="5486400"/>
          </a:xfrm>
          <a:prstGeom prst="rect">
            <a:avLst/>
          </a:prstGeom>
          <a:ln w="12700">
            <a:miter lim="400000"/>
          </a:ln>
        </p:spPr>
      </p:pic>
      <p:pic>
        <p:nvPicPr>
          <p:cNvPr id="282" name="adv_haimin1.png"/>
          <p:cNvPicPr>
            <a:picLocks noChangeAspect="0"/>
          </p:cNvPicPr>
          <p:nvPr/>
        </p:nvPicPr>
        <p:blipFill>
          <a:blip r:embed="rId3">
            <a:extLst/>
          </a:blip>
          <a:stretch>
            <a:fillRect/>
          </a:stretch>
        </p:blipFill>
        <p:spPr>
          <a:xfrm>
            <a:off x="3625850" y="2438400"/>
            <a:ext cx="5365750" cy="4092575"/>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600">
        <p14:warp dir="in"/>
      </p:transition>
    </mc:Choice>
    <mc:Fallback>
      <p:transition spd="fast">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2" presetID="2" grpId="1" fill="hold">
                                  <p:stCondLst>
                                    <p:cond delay="0"/>
                                  </p:stCondLst>
                                  <p:iterate type="el" backwards="0">
                                    <p:tmAbs val="0"/>
                                  </p:iterate>
                                  <p:childTnLst>
                                    <p:set>
                                      <p:cBhvr>
                                        <p:cTn id="6" fill="hold"/>
                                        <p:tgtEl>
                                          <p:spTgt spid="282"/>
                                        </p:tgtEl>
                                        <p:attrNameLst>
                                          <p:attrName>style.visibility</p:attrName>
                                        </p:attrNameLst>
                                      </p:cBhvr>
                                      <p:to>
                                        <p:strVal val="visible"/>
                                      </p:to>
                                    </p:set>
                                    <p:anim calcmode="lin" valueType="num">
                                      <p:cBhvr>
                                        <p:cTn id="7" dur="500" fill="hold"/>
                                        <p:tgtEl>
                                          <p:spTgt spid="282"/>
                                        </p:tgtEl>
                                        <p:attrNameLst>
                                          <p:attrName>ppt_x</p:attrName>
                                        </p:attrNameLst>
                                      </p:cBhvr>
                                      <p:tavLst>
                                        <p:tav tm="0">
                                          <p:val>
                                            <p:strVal val="1+#ppt_w/2"/>
                                          </p:val>
                                        </p:tav>
                                        <p:tav tm="100000">
                                          <p:val>
                                            <p:strVal val="#ppt_x"/>
                                          </p:val>
                                        </p:tav>
                                      </p:tavLst>
                                    </p:anim>
                                    <p:anim calcmode="lin" valueType="num">
                                      <p:cBhvr>
                                        <p:cTn id="8" dur="500" fill="hold"/>
                                        <p:tgtEl>
                                          <p:spTgt spid="28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82" grpId="1"/>
    </p:bldLst>
  </p:timing>
</p:sld>
</file>

<file path=ppt/slides/slide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32" name="bbsologo.jpg"/>
          <p:cNvPicPr>
            <a:picLocks noChangeAspect="0"/>
          </p:cNvPicPr>
          <p:nvPr/>
        </p:nvPicPr>
        <p:blipFill>
          <a:blip r:embed="rId2">
            <a:extLst/>
          </a:blip>
          <a:stretch>
            <a:fillRect/>
          </a:stretch>
        </p:blipFill>
        <p:spPr>
          <a:xfrm>
            <a:off x="0" y="0"/>
            <a:ext cx="752475" cy="752475"/>
          </a:xfrm>
          <a:prstGeom prst="rect">
            <a:avLst/>
          </a:prstGeom>
          <a:ln w="12700">
            <a:miter lim="400000"/>
          </a:ln>
        </p:spPr>
      </p:pic>
      <p:sp>
        <p:nvSpPr>
          <p:cNvPr id="133" name="Shape 133"/>
          <p:cNvSpPr/>
          <p:nvPr/>
        </p:nvSpPr>
        <p:spPr>
          <a:xfrm>
            <a:off x="762000" y="0"/>
            <a:ext cx="2374900" cy="6096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p>
            <a:pPr>
              <a:spcBef>
                <a:spcPts val="800"/>
              </a:spcBef>
              <a:buClr>
                <a:srgbClr val="FFFFFF"/>
              </a:buClr>
              <a:buFont typeface="Arial"/>
              <a:defRPr sz="1400"/>
            </a:pPr>
            <a:r>
              <a:t>Big Bear Solar Observatory</a:t>
            </a:r>
          </a:p>
          <a:p>
            <a:pPr>
              <a:spcBef>
                <a:spcPts val="800"/>
              </a:spcBef>
              <a:buClr>
                <a:srgbClr val="FFFFFF"/>
              </a:buClr>
              <a:buFont typeface="Arial"/>
              <a:defRPr sz="1400"/>
            </a:pPr>
            <a:r>
              <a:t>Solar Projection</a:t>
            </a:r>
          </a:p>
        </p:txBody>
      </p:sp>
      <p:sp>
        <p:nvSpPr>
          <p:cNvPr id="134" name="Shape 134"/>
          <p:cNvSpPr/>
          <p:nvPr/>
        </p:nvSpPr>
        <p:spPr>
          <a:xfrm>
            <a:off x="5168900" y="12700"/>
            <a:ext cx="3594100" cy="68199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p>
            <a:pPr>
              <a:spcBef>
                <a:spcPts val="1100"/>
              </a:spcBef>
              <a:buClr>
                <a:srgbClr val="A6FBA9"/>
              </a:buClr>
              <a:buFont typeface="Arial"/>
              <a:defRPr sz="2000">
                <a:solidFill>
                  <a:srgbClr val="A6FBA9"/>
                </a:solidFill>
                <a:uFill>
                  <a:solidFill>
                    <a:srgbClr val="A6FBA9"/>
                  </a:solidFill>
                </a:uFill>
              </a:defRPr>
            </a:pPr>
            <a:r>
              <a:t>Solar telescope from 1630</a:t>
            </a:r>
          </a:p>
          <a:p>
            <a:pPr>
              <a:spcBef>
                <a:spcPts val="1000"/>
              </a:spcBef>
              <a:buClr>
                <a:srgbClr val="FFFFFF"/>
              </a:buClr>
              <a:buFont typeface="Arial"/>
            </a:pPr>
            <a:r>
              <a:t>Not long after Galileo first observed the Sun the first true solar telescopes were invented.</a:t>
            </a:r>
          </a:p>
          <a:p>
            <a:pPr>
              <a:spcBef>
                <a:spcPts val="1000"/>
              </a:spcBef>
              <a:buClr>
                <a:srgbClr val="FFFFFF"/>
              </a:buClr>
              <a:buFont typeface="Arial"/>
            </a:pPr>
            <a:r>
              <a:t>The telescope projects an image of the Sun onto the easel at the back. You can trace the sunspots onto a sheet of paper.</a:t>
            </a:r>
          </a:p>
          <a:p>
            <a:pPr>
              <a:spcBef>
                <a:spcPts val="1000"/>
              </a:spcBef>
              <a:buClr>
                <a:srgbClr val="FFFFFF"/>
              </a:buClr>
              <a:buFont typeface="Arial"/>
            </a:pPr>
            <a:r>
              <a:t>Many astronomers still observe the Sun this way.</a:t>
            </a:r>
          </a:p>
        </p:txBody>
      </p:sp>
      <p:pic>
        <p:nvPicPr>
          <p:cNvPr id="135" name="scheiner2.png"/>
          <p:cNvPicPr>
            <a:picLocks noChangeAspect="0"/>
          </p:cNvPicPr>
          <p:nvPr/>
        </p:nvPicPr>
        <p:blipFill>
          <a:blip r:embed="rId3">
            <a:extLst/>
          </a:blip>
          <a:stretch>
            <a:fillRect/>
          </a:stretch>
        </p:blipFill>
        <p:spPr>
          <a:xfrm>
            <a:off x="228600" y="914400"/>
            <a:ext cx="4629150" cy="5791200"/>
          </a:xfrm>
          <a:prstGeom prst="rect">
            <a:avLst/>
          </a:prstGeom>
          <a:ln w="12700">
            <a:miter lim="400000"/>
          </a:ln>
        </p:spPr>
      </p:pic>
    </p:spTree>
  </p:cSld>
  <p:clrMapOvr>
    <a:masterClrMapping/>
  </p:clrMapOvr>
  <p:transition xmlns:p14="http://schemas.microsoft.com/office/powerpoint/2010/main" spd="med" advClick="1" p14:dur="1000"/>
</p:sld>
</file>

<file path=ppt/slides/slide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37" name="mw_2015_09_14.jpg"/>
          <p:cNvPicPr>
            <a:picLocks noChangeAspect="1"/>
          </p:cNvPicPr>
          <p:nvPr/>
        </p:nvPicPr>
        <p:blipFill>
          <a:blip r:embed="rId2">
            <a:extLst/>
          </a:blip>
          <a:stretch>
            <a:fillRect/>
          </a:stretch>
        </p:blipFill>
        <p:spPr>
          <a:xfrm>
            <a:off x="224945" y="785670"/>
            <a:ext cx="8694110" cy="5050703"/>
          </a:xfrm>
          <a:prstGeom prst="rect">
            <a:avLst/>
          </a:prstGeom>
          <a:ln w="12700">
            <a:miter lim="400000"/>
          </a:ln>
        </p:spPr>
      </p:pic>
    </p:spTree>
  </p:cSld>
  <p:clrMapOvr>
    <a:masterClrMapping/>
  </p:clrMapOvr>
  <p:transition xmlns:p14="http://schemas.microsoft.com/office/powerpoint/2010/main" spd="med" advClick="1" p14:dur="1000"/>
</p:sld>
</file>

<file path=ppt/slides/slide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39" name="Shape 139"/>
          <p:cNvSpPr/>
          <p:nvPr>
            <p:ph type="title"/>
          </p:nvPr>
        </p:nvSpPr>
        <p:spPr>
          <a:prstGeom prst="rect">
            <a:avLst/>
          </a:prstGeom>
        </p:spPr>
        <p:txBody>
          <a:bodyPr/>
          <a:lstStyle>
            <a:lvl1pPr algn="ctr">
              <a:defRPr>
                <a:effectLst>
                  <a:outerShdw sx="100000" sy="100000" kx="0" ky="0" algn="b" rotWithShape="0" blurRad="12700" dist="25400" dir="2700000">
                    <a:srgbClr val="000000"/>
                  </a:outerShdw>
                </a:effectLst>
              </a:defRPr>
            </a:lvl1pPr>
          </a:lstStyle>
          <a:p>
            <a:pPr/>
            <a:r>
              <a:t>Filters</a:t>
            </a:r>
          </a:p>
        </p:txBody>
      </p:sp>
      <p:sp>
        <p:nvSpPr>
          <p:cNvPr id="140" name="Shape 140"/>
          <p:cNvSpPr/>
          <p:nvPr>
            <p:ph type="body" idx="1"/>
          </p:nvPr>
        </p:nvSpPr>
        <p:spPr>
          <a:prstGeom prst="rect">
            <a:avLst/>
          </a:prstGeom>
        </p:spPr>
        <p:txBody>
          <a:bodyPr/>
          <a:lstStyle/>
          <a:p>
            <a:pPr>
              <a:buBlip>
                <a:blip r:embed="rId2"/>
              </a:buBlip>
              <a:defRPr>
                <a:effectLst>
                  <a:outerShdw sx="100000" sy="100000" kx="0" ky="0" algn="b" rotWithShape="0" blurRad="12700" dist="25400" dir="2700000">
                    <a:srgbClr val="000000"/>
                  </a:outerShdw>
                </a:effectLst>
              </a:defRPr>
            </a:pPr>
            <a:r>
              <a:t>Another way to safely observe the Sun is by using a solar filter.</a:t>
            </a:r>
          </a:p>
          <a:p>
            <a:pPr>
              <a:buBlip>
                <a:blip r:embed="rId2"/>
              </a:buBlip>
              <a:defRPr>
                <a:effectLst>
                  <a:outerShdw sx="100000" sy="100000" kx="0" ky="0" algn="b" rotWithShape="0" blurRad="12700" dist="25400" dir="2700000">
                    <a:srgbClr val="000000"/>
                  </a:outerShdw>
                </a:effectLst>
              </a:defRPr>
            </a:pPr>
            <a:r>
              <a:t>A filter blocks out almost all the light from the Sun and only lets a tiny amount through.</a:t>
            </a:r>
          </a:p>
        </p:txBody>
      </p:sp>
    </p:spTree>
  </p:cSld>
  <p:clrMapOvr>
    <a:masterClrMapping/>
  </p:clrMapOvr>
  <p:transition xmlns:p14="http://schemas.microsoft.com/office/powerpoint/2010/main" spd="med" advClick="1" p14:dur="1000"/>
</p:sld>
</file>

<file path=ppt/slides/slide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42" name="bbsologo.jpg"/>
          <p:cNvPicPr>
            <a:picLocks noChangeAspect="0"/>
          </p:cNvPicPr>
          <p:nvPr/>
        </p:nvPicPr>
        <p:blipFill>
          <a:blip r:embed="rId2">
            <a:extLst/>
          </a:blip>
          <a:stretch>
            <a:fillRect/>
          </a:stretch>
        </p:blipFill>
        <p:spPr>
          <a:xfrm>
            <a:off x="0" y="0"/>
            <a:ext cx="752475" cy="752475"/>
          </a:xfrm>
          <a:prstGeom prst="rect">
            <a:avLst/>
          </a:prstGeom>
          <a:ln w="12700">
            <a:miter lim="400000"/>
          </a:ln>
        </p:spPr>
      </p:pic>
      <p:sp>
        <p:nvSpPr>
          <p:cNvPr id="143" name="Shape 143"/>
          <p:cNvSpPr/>
          <p:nvPr/>
        </p:nvSpPr>
        <p:spPr>
          <a:xfrm>
            <a:off x="762000" y="0"/>
            <a:ext cx="2374900" cy="6096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p>
            <a:pPr>
              <a:spcBef>
                <a:spcPts val="800"/>
              </a:spcBef>
              <a:buClr>
                <a:srgbClr val="FFFFFF"/>
              </a:buClr>
              <a:buFont typeface="Arial"/>
              <a:defRPr sz="1400"/>
            </a:pPr>
            <a:r>
              <a:t>Big Bear Solar Observatory</a:t>
            </a:r>
          </a:p>
          <a:p>
            <a:pPr>
              <a:spcBef>
                <a:spcPts val="800"/>
              </a:spcBef>
              <a:buClr>
                <a:srgbClr val="FFFFFF"/>
              </a:buClr>
              <a:buFont typeface="Arial"/>
              <a:defRPr sz="1400"/>
            </a:pPr>
            <a:r>
              <a:t>Solar Filters</a:t>
            </a:r>
          </a:p>
        </p:txBody>
      </p:sp>
      <p:sp>
        <p:nvSpPr>
          <p:cNvPr id="144" name="Shape 144"/>
          <p:cNvSpPr/>
          <p:nvPr/>
        </p:nvSpPr>
        <p:spPr>
          <a:xfrm>
            <a:off x="5257800" y="1057783"/>
            <a:ext cx="3594100" cy="678434"/>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lvl1pPr>
              <a:spcBef>
                <a:spcPts val="1100"/>
              </a:spcBef>
              <a:buClr>
                <a:srgbClr val="A6FBA9"/>
              </a:buClr>
              <a:buFont typeface="Arial"/>
              <a:defRPr sz="2000">
                <a:solidFill>
                  <a:srgbClr val="A6FBA9"/>
                </a:solidFill>
                <a:uFill>
                  <a:solidFill>
                    <a:srgbClr val="A6FBA9"/>
                  </a:solidFill>
                </a:uFill>
              </a:defRPr>
            </a:lvl1pPr>
          </a:lstStyle>
          <a:p>
            <a:pPr/>
            <a:r>
              <a:t>What anything besides the Sun looks like through a solar filter.</a:t>
            </a:r>
          </a:p>
        </p:txBody>
      </p:sp>
      <p:sp>
        <p:nvSpPr>
          <p:cNvPr id="145" name="Shape 145"/>
          <p:cNvSpPr/>
          <p:nvPr/>
        </p:nvSpPr>
        <p:spPr>
          <a:xfrm>
            <a:off x="838200" y="1524000"/>
            <a:ext cx="3886200" cy="3657601"/>
          </a:xfrm>
          <a:prstGeom prst="ellipse">
            <a:avLst/>
          </a:prstGeom>
          <a:solidFill>
            <a:srgbClr val="000000"/>
          </a:solidFill>
          <a:ln>
            <a:solidFill>
              <a:srgbClr val="000000"/>
            </a:solidFill>
          </a:ln>
          <a:effectLst>
            <a:outerShdw sx="100000" sy="100000" kx="0" ky="0" algn="b" rotWithShape="0" blurRad="101600" dist="0" dir="5400000">
              <a:srgbClr val="000000">
                <a:alpha val="50000"/>
              </a:srgbClr>
            </a:outerShdw>
          </a:effectLst>
        </p:spPr>
        <p:txBody>
          <a:bodyPr lIns="38100" tIns="38100" rIns="38100" bIns="38100" anchor="ctr"/>
          <a:lstStyle/>
          <a:p>
            <a:pPr>
              <a:defRPr sz="2400"/>
            </a:pPr>
          </a:p>
        </p:txBody>
      </p:sp>
    </p:spTree>
  </p:cSld>
  <p:clrMapOvr>
    <a:masterClrMapping/>
  </p:clrMapOvr>
  <p:transition xmlns:p14="http://schemas.microsoft.com/office/powerpoint/2010/main" spd="med" advClick="1" p14:dur="1000"/>
</p:sld>
</file>

<file path=ppt/slides/slide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47" name="bbsologo.jpg"/>
          <p:cNvPicPr>
            <a:picLocks noChangeAspect="0"/>
          </p:cNvPicPr>
          <p:nvPr/>
        </p:nvPicPr>
        <p:blipFill>
          <a:blip r:embed="rId2">
            <a:extLst/>
          </a:blip>
          <a:stretch>
            <a:fillRect/>
          </a:stretch>
        </p:blipFill>
        <p:spPr>
          <a:xfrm>
            <a:off x="0" y="0"/>
            <a:ext cx="752475" cy="752475"/>
          </a:xfrm>
          <a:prstGeom prst="rect">
            <a:avLst/>
          </a:prstGeom>
          <a:ln w="12700">
            <a:miter lim="400000"/>
          </a:ln>
        </p:spPr>
      </p:pic>
      <p:sp>
        <p:nvSpPr>
          <p:cNvPr id="148" name="Shape 148"/>
          <p:cNvSpPr/>
          <p:nvPr/>
        </p:nvSpPr>
        <p:spPr>
          <a:xfrm>
            <a:off x="762000" y="0"/>
            <a:ext cx="2374900" cy="6096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p>
            <a:pPr>
              <a:spcBef>
                <a:spcPts val="800"/>
              </a:spcBef>
              <a:buClr>
                <a:srgbClr val="FFFFFF"/>
              </a:buClr>
              <a:buFont typeface="Arial"/>
              <a:defRPr sz="1400"/>
            </a:pPr>
            <a:r>
              <a:t>Big Bear Solar Observatory</a:t>
            </a:r>
          </a:p>
          <a:p>
            <a:pPr>
              <a:spcBef>
                <a:spcPts val="800"/>
              </a:spcBef>
              <a:buClr>
                <a:srgbClr val="FFFFFF"/>
              </a:buClr>
              <a:buFont typeface="Arial"/>
              <a:defRPr sz="1400"/>
            </a:pPr>
            <a:r>
              <a:t>1970 Version</a:t>
            </a:r>
          </a:p>
        </p:txBody>
      </p:sp>
      <p:sp>
        <p:nvSpPr>
          <p:cNvPr id="149" name="Shape 149"/>
          <p:cNvSpPr/>
          <p:nvPr/>
        </p:nvSpPr>
        <p:spPr>
          <a:xfrm>
            <a:off x="5334000" y="381000"/>
            <a:ext cx="3594100" cy="21082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p>
            <a:pPr>
              <a:spcBef>
                <a:spcPts val="1100"/>
              </a:spcBef>
              <a:buClr>
                <a:srgbClr val="A6FBA9"/>
              </a:buClr>
              <a:buFont typeface="Arial"/>
              <a:defRPr sz="2000">
                <a:solidFill>
                  <a:srgbClr val="A6FBA9"/>
                </a:solidFill>
                <a:uFill>
                  <a:solidFill>
                    <a:srgbClr val="A6FBA9"/>
                  </a:solidFill>
                </a:uFill>
              </a:defRPr>
            </a:pPr>
            <a:r>
              <a:t>The solar telescope at BBSO in 1970</a:t>
            </a:r>
          </a:p>
          <a:p>
            <a:pPr>
              <a:spcBef>
                <a:spcPts val="1000"/>
              </a:spcBef>
              <a:buClr>
                <a:srgbClr val="FFFFFF"/>
              </a:buClr>
              <a:buFont typeface="Arial"/>
            </a:pPr>
            <a:r>
              <a:t>The telescope assembly as originally constructed.</a:t>
            </a:r>
          </a:p>
        </p:txBody>
      </p:sp>
      <p:pic>
        <p:nvPicPr>
          <p:cNvPr id="150" name="telescope.png"/>
          <p:cNvPicPr>
            <a:picLocks noChangeAspect="0"/>
          </p:cNvPicPr>
          <p:nvPr/>
        </p:nvPicPr>
        <p:blipFill>
          <a:blip r:embed="rId3">
            <a:extLst/>
          </a:blip>
          <a:stretch>
            <a:fillRect/>
          </a:stretch>
        </p:blipFill>
        <p:spPr>
          <a:xfrm>
            <a:off x="533400" y="1447800"/>
            <a:ext cx="4387850" cy="3349625"/>
          </a:xfrm>
          <a:prstGeom prst="rect">
            <a:avLst/>
          </a:prstGeom>
          <a:ln w="12700">
            <a:miter lim="400000"/>
          </a:ln>
        </p:spPr>
      </p:pic>
    </p:spTree>
  </p:cSld>
  <p:clrMapOvr>
    <a:masterClrMapping/>
  </p:clrMapOvr>
  <p:transition xmlns:p14="http://schemas.microsoft.com/office/powerpoint/2010/main" spd="med" advClick="1" p14:dur="1000"/>
</p:sld>
</file>

<file path=ppt/slides/slide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52" name="bbsologo.jpg"/>
          <p:cNvPicPr>
            <a:picLocks noChangeAspect="0"/>
          </p:cNvPicPr>
          <p:nvPr/>
        </p:nvPicPr>
        <p:blipFill>
          <a:blip r:embed="rId2">
            <a:extLst/>
          </a:blip>
          <a:stretch>
            <a:fillRect/>
          </a:stretch>
        </p:blipFill>
        <p:spPr>
          <a:xfrm>
            <a:off x="0" y="0"/>
            <a:ext cx="752475" cy="752475"/>
          </a:xfrm>
          <a:prstGeom prst="rect">
            <a:avLst/>
          </a:prstGeom>
          <a:ln w="12700">
            <a:miter lim="400000"/>
          </a:ln>
        </p:spPr>
      </p:pic>
      <p:sp>
        <p:nvSpPr>
          <p:cNvPr id="153" name="Shape 153"/>
          <p:cNvSpPr/>
          <p:nvPr/>
        </p:nvSpPr>
        <p:spPr>
          <a:xfrm>
            <a:off x="762000" y="0"/>
            <a:ext cx="2374900" cy="6096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p>
            <a:pPr>
              <a:spcBef>
                <a:spcPts val="800"/>
              </a:spcBef>
              <a:buClr>
                <a:srgbClr val="FFFFFF"/>
              </a:buClr>
              <a:buFont typeface="Arial"/>
              <a:defRPr sz="1400"/>
            </a:pPr>
            <a:r>
              <a:t>Big Bear Solar Observatory</a:t>
            </a:r>
          </a:p>
          <a:p>
            <a:pPr>
              <a:spcBef>
                <a:spcPts val="800"/>
              </a:spcBef>
              <a:buClr>
                <a:srgbClr val="FFFFFF"/>
              </a:buClr>
              <a:buFont typeface="Arial"/>
              <a:defRPr sz="1400"/>
            </a:pPr>
            <a:r>
              <a:t>1970 Version </a:t>
            </a:r>
          </a:p>
        </p:txBody>
      </p:sp>
      <p:sp>
        <p:nvSpPr>
          <p:cNvPr id="154" name="Shape 154"/>
          <p:cNvSpPr/>
          <p:nvPr/>
        </p:nvSpPr>
        <p:spPr>
          <a:xfrm>
            <a:off x="5334000" y="584200"/>
            <a:ext cx="3594100" cy="54356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p>
            <a:pPr>
              <a:spcBef>
                <a:spcPts val="1100"/>
              </a:spcBef>
              <a:buClr>
                <a:srgbClr val="A6FBA9"/>
              </a:buClr>
              <a:buFont typeface="Arial"/>
              <a:defRPr sz="1300">
                <a:solidFill>
                  <a:srgbClr val="A6FBA9"/>
                </a:solidFill>
                <a:uFill>
                  <a:solidFill>
                    <a:srgbClr val="A6FBA9"/>
                  </a:solidFill>
                </a:uFill>
              </a:defRPr>
            </a:pPr>
            <a:r>
              <a:t>Images from the 1970 Telescope</a:t>
            </a:r>
          </a:p>
          <a:p>
            <a:pPr>
              <a:spcBef>
                <a:spcPts val="1000"/>
              </a:spcBef>
              <a:buClr>
                <a:srgbClr val="FFFFFF"/>
              </a:buClr>
              <a:buFont typeface="Arial"/>
              <a:defRPr sz="2100"/>
            </a:pPr>
            <a:r>
              <a:t>The 10-inch telescopes were used primarily with H-alpha birefringent filters and 35-mm stop-motion movie cameras.</a:t>
            </a:r>
          </a:p>
          <a:p>
            <a:pPr>
              <a:spcBef>
                <a:spcPts val="1000"/>
              </a:spcBef>
              <a:buClr>
                <a:srgbClr val="FFFFFF"/>
              </a:buClr>
              <a:buFont typeface="Arial"/>
              <a:defRPr sz="2100"/>
            </a:pPr>
            <a:r>
              <a:t>The movies produced were used to study the evolution of solar active regions over many hours and days.  This was the first time this kind of work could be easily done.</a:t>
            </a:r>
          </a:p>
          <a:p>
            <a:pPr>
              <a:spcBef>
                <a:spcPts val="1000"/>
              </a:spcBef>
              <a:buClr>
                <a:srgbClr val="FFFFFF"/>
              </a:buClr>
              <a:buFont typeface="Arial"/>
              <a:defRPr sz="2100"/>
            </a:pPr>
            <a:r>
              <a:t>Later, a video magnetograph was added to one of the 10-inch telescopes.  This allowed us to make maps of the solar magnetic fields.</a:t>
            </a:r>
          </a:p>
        </p:txBody>
      </p:sp>
      <p:pic>
        <p:nvPicPr>
          <p:cNvPr id="155" name="image700000.jpg"/>
          <p:cNvPicPr>
            <a:picLocks noChangeAspect="0"/>
          </p:cNvPicPr>
          <p:nvPr/>
        </p:nvPicPr>
        <p:blipFill>
          <a:blip r:embed="rId3">
            <a:extLst/>
          </a:blip>
          <a:stretch>
            <a:fillRect/>
          </a:stretch>
        </p:blipFill>
        <p:spPr>
          <a:xfrm>
            <a:off x="914400" y="685800"/>
            <a:ext cx="3505200" cy="2794000"/>
          </a:xfrm>
          <a:prstGeom prst="rect">
            <a:avLst/>
          </a:prstGeom>
          <a:ln w="12700">
            <a:miter lim="400000"/>
          </a:ln>
        </p:spPr>
      </p:pic>
      <p:pic>
        <p:nvPicPr>
          <p:cNvPr id="156" name="image720807.jpg"/>
          <p:cNvPicPr>
            <a:picLocks noChangeAspect="0"/>
          </p:cNvPicPr>
          <p:nvPr/>
        </p:nvPicPr>
        <p:blipFill>
          <a:blip r:embed="rId4">
            <a:extLst/>
          </a:blip>
          <a:stretch>
            <a:fillRect/>
          </a:stretch>
        </p:blipFill>
        <p:spPr>
          <a:xfrm>
            <a:off x="1295400" y="3657600"/>
            <a:ext cx="2233613" cy="2819400"/>
          </a:xfrm>
          <a:prstGeom prst="rect">
            <a:avLst/>
          </a:prstGeom>
          <a:ln w="12700">
            <a:miter lim="400000"/>
          </a:ln>
        </p:spPr>
      </p:pic>
    </p:spTree>
  </p:cSld>
  <p:clrMapOvr>
    <a:masterClrMapping/>
  </p:clrMapOvr>
  <p:transition xmlns:p14="http://schemas.microsoft.com/office/powerpoint/2010/main" spd="med" advClick="1" p14:dur="1000"/>
</p:sld>
</file>

<file path=ppt/theme/_rels/theme1.xml.rels><?xml version="1.0" encoding="UTF-8" standalone="yes"?><Relationships xmlns="http://schemas.openxmlformats.org/package/2006/relationships"><Relationship Id="rId1" Type="http://schemas.openxmlformats.org/officeDocument/2006/relationships/image" Target="../media/image2.png"/></Relationships>

</file>

<file path=ppt/theme/_rels/theme2.xml.rels><?xml version="1.0" encoding="UTF-8" standalone="yes"?><Relationships xmlns="http://schemas.openxmlformats.org/package/2006/relationships"><Relationship Id="rId1" Type="http://schemas.openxmlformats.org/officeDocument/2006/relationships/image" Target="../media/image2.png"/></Relationships>

</file>

<file path=ppt/theme/theme1.xml><?xml version="1.0" encoding="utf-8"?>
<a:theme xmlns:a="http://schemas.openxmlformats.org/drawingml/2006/main" xmlns:r="http://schemas.openxmlformats.org/officeDocument/2006/relationships" name="Industrial">
  <a:themeElements>
    <a:clrScheme name="Industrial">
      <a:dk1>
        <a:srgbClr val="000000"/>
      </a:dk1>
      <a:lt1>
        <a:srgbClr val="FFFFFF"/>
      </a:lt1>
      <a:dk2>
        <a:srgbClr val="53585F"/>
      </a:dk2>
      <a:lt2>
        <a:srgbClr val="DCDEE0"/>
      </a:lt2>
      <a:accent1>
        <a:srgbClr val="0073CF"/>
      </a:accent1>
      <a:accent2>
        <a:srgbClr val="1A941F"/>
      </a:accent2>
      <a:accent3>
        <a:srgbClr val="DCBD23"/>
      </a:accent3>
      <a:accent4>
        <a:srgbClr val="DE6A10"/>
      </a:accent4>
      <a:accent5>
        <a:srgbClr val="C82506"/>
      </a:accent5>
      <a:accent6>
        <a:srgbClr val="773F9B"/>
      </a:accent6>
      <a:hlink>
        <a:srgbClr val="0000FF"/>
      </a:hlink>
      <a:folHlink>
        <a:srgbClr val="FF00FF"/>
      </a:folHlink>
    </a:clrScheme>
    <a:fontScheme name="Industrial">
      <a:majorFont>
        <a:latin typeface="Helvetica Neue Light"/>
        <a:ea typeface="Helvetica Neue Light"/>
        <a:cs typeface="Helvetica Neue Light"/>
      </a:majorFont>
      <a:minorFont>
        <a:latin typeface="Helvetica Neue Light"/>
        <a:ea typeface="Helvetica Neue Light"/>
        <a:cs typeface="Helvetica Neue Light"/>
      </a:minorFont>
    </a:fontScheme>
    <a:fmtScheme name="Industrial">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4064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FFFFFF"/>
            </a:solidFill>
            <a:effectLst>
              <a:outerShdw sx="100000" sy="100000" kx="0" ky="0" algn="b" rotWithShape="0" blurRad="38100" dist="64529" dir="2700000">
                <a:srgbClr val="000000">
                  <a:alpha val="48275"/>
                </a:srgbClr>
              </a:outerShdw>
            </a:effectLst>
            <a:uFillTx/>
            <a:latin typeface="+mn-lt"/>
            <a:ea typeface="+mn-ea"/>
            <a:cs typeface="+mn-cs"/>
            <a:sym typeface="Helvetica Neue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127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406400" rtl="0" fontAlgn="auto" latinLnBrk="0" hangingPunct="0">
          <a:lnSpc>
            <a:spcPct val="100000"/>
          </a:lnSpc>
          <a:spcBef>
            <a:spcPts val="0"/>
          </a:spcBef>
          <a:spcAft>
            <a:spcPts val="0"/>
          </a:spcAft>
          <a:buClrTx/>
          <a:buSzTx/>
          <a:buFontTx/>
          <a:buNone/>
          <a:tabLst/>
          <a:defRPr b="0" baseline="0" cap="none" i="0" spc="0" strike="noStrike" sz="2800" u="none" kumimoji="0" normalizeH="0">
            <a:ln>
              <a:noFill/>
            </a:ln>
            <a:solidFill>
              <a:srgbClr val="FFFFFF"/>
            </a:solidFill>
            <a:effectLst>
              <a:outerShdw sx="100000" sy="100000" kx="0" ky="0" algn="b" rotWithShape="0" blurRad="38100" dist="64529" dir="2700000">
                <a:srgbClr val="000000">
                  <a:alpha val="48275"/>
                </a:srgbClr>
              </a:outerShdw>
            </a:effectLst>
            <a:uFillTx/>
            <a:latin typeface="+mn-lt"/>
            <a:ea typeface="+mn-ea"/>
            <a:cs typeface="+mn-cs"/>
            <a:sym typeface="Helvetica Neue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Industrial">
  <a:themeElements>
    <a:clrScheme name="Industrial">
      <a:dk1>
        <a:srgbClr val="000000"/>
      </a:dk1>
      <a:lt1>
        <a:srgbClr val="FFFFFF"/>
      </a:lt1>
      <a:dk2>
        <a:srgbClr val="53585F"/>
      </a:dk2>
      <a:lt2>
        <a:srgbClr val="DCDEE0"/>
      </a:lt2>
      <a:accent1>
        <a:srgbClr val="0073CF"/>
      </a:accent1>
      <a:accent2>
        <a:srgbClr val="1A941F"/>
      </a:accent2>
      <a:accent3>
        <a:srgbClr val="DCBD23"/>
      </a:accent3>
      <a:accent4>
        <a:srgbClr val="DE6A10"/>
      </a:accent4>
      <a:accent5>
        <a:srgbClr val="C82506"/>
      </a:accent5>
      <a:accent6>
        <a:srgbClr val="773F9B"/>
      </a:accent6>
      <a:hlink>
        <a:srgbClr val="0000FF"/>
      </a:hlink>
      <a:folHlink>
        <a:srgbClr val="FF00FF"/>
      </a:folHlink>
    </a:clrScheme>
    <a:fontScheme name="Industrial">
      <a:majorFont>
        <a:latin typeface="Helvetica Neue Light"/>
        <a:ea typeface="Helvetica Neue Light"/>
        <a:cs typeface="Helvetica Neue Light"/>
      </a:majorFont>
      <a:minorFont>
        <a:latin typeface="Helvetica Neue Light"/>
        <a:ea typeface="Helvetica Neue Light"/>
        <a:cs typeface="Helvetica Neue Light"/>
      </a:minorFont>
    </a:fontScheme>
    <a:fmtScheme name="Industrial">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4064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FFFFFF"/>
            </a:solidFill>
            <a:effectLst>
              <a:outerShdw sx="100000" sy="100000" kx="0" ky="0" algn="b" rotWithShape="0" blurRad="38100" dist="64529" dir="2700000">
                <a:srgbClr val="000000">
                  <a:alpha val="48275"/>
                </a:srgbClr>
              </a:outerShdw>
            </a:effectLst>
            <a:uFillTx/>
            <a:latin typeface="+mn-lt"/>
            <a:ea typeface="+mn-ea"/>
            <a:cs typeface="+mn-cs"/>
            <a:sym typeface="Helvetica Neue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127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406400" rtl="0" fontAlgn="auto" latinLnBrk="0" hangingPunct="0">
          <a:lnSpc>
            <a:spcPct val="100000"/>
          </a:lnSpc>
          <a:spcBef>
            <a:spcPts val="0"/>
          </a:spcBef>
          <a:spcAft>
            <a:spcPts val="0"/>
          </a:spcAft>
          <a:buClrTx/>
          <a:buSzTx/>
          <a:buFontTx/>
          <a:buNone/>
          <a:tabLst/>
          <a:defRPr b="0" baseline="0" cap="none" i="0" spc="0" strike="noStrike" sz="2800" u="none" kumimoji="0" normalizeH="0">
            <a:ln>
              <a:noFill/>
            </a:ln>
            <a:solidFill>
              <a:srgbClr val="FFFFFF"/>
            </a:solidFill>
            <a:effectLst>
              <a:outerShdw sx="100000" sy="100000" kx="0" ky="0" algn="b" rotWithShape="0" blurRad="38100" dist="64529" dir="2700000">
                <a:srgbClr val="000000">
                  <a:alpha val="48275"/>
                </a:srgbClr>
              </a:outerShdw>
            </a:effectLst>
            <a:uFillTx/>
            <a:latin typeface="+mn-lt"/>
            <a:ea typeface="+mn-ea"/>
            <a:cs typeface="+mn-cs"/>
            <a:sym typeface="Helvetica Neue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